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5" r:id="rId5"/>
  </p:sldMasterIdLst>
  <p:sldIdLst>
    <p:sldId id="256" r:id="rId6"/>
    <p:sldId id="257" r:id="rId7"/>
    <p:sldId id="258" r:id="rId8"/>
    <p:sldId id="259" r:id="rId9"/>
    <p:sldId id="260" r:id="rId10"/>
    <p:sldId id="261" r:id="rId11"/>
  </p:sldIdLst>
  <p:sldSz cx="10080625" cy="5670550"/>
  <p:notesSz cx="7559675" cy="106918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Midnightblue">
    <p:spTree>
      <p:nvGrpSpPr>
        <p:cNvPr id="1" name=""/>
        <p:cNvGrpSpPr/>
        <p:nvPr/>
      </p:nvGrpSpPr>
      <p:grpSpPr>
        <a:xfrm>
          <a:off x="0" y="0"/>
          <a:ext cx="0" cy="0"/>
          <a:chOff x="0" y="0"/>
          <a:chExt cx="0" cy="0"/>
        </a:xfrm>
      </p:grpSpPr>
      <p:sp>
        <p:nvSpPr>
          <p:cNvPr id="10" name="PlaceHolder 1"/>
          <p:cNvSpPr>
            <a:spLocks noGrp="1"/>
          </p:cNvSpPr>
          <p:nvPr>
            <p:ph type="title"/>
          </p:nvPr>
        </p:nvSpPr>
        <p:spPr>
          <a:xfrm>
            <a:off x="2700000" y="1882440"/>
            <a:ext cx="4678920" cy="824040"/>
          </a:xfrm>
          <a:prstGeom prst="rect">
            <a:avLst/>
          </a:prstGeom>
          <a:noFill/>
          <a:ln w="0">
            <a:noFill/>
          </a:ln>
        </p:spPr>
        <p:txBody>
          <a:bodyPr lIns="0" tIns="0" rIns="0" bIns="0" anchor="ctr">
            <a:spAutoFit/>
          </a:bodyPr>
          <a:p>
            <a:pPr indent="0" algn="ctr">
              <a:buNone/>
            </a:pPr>
            <a:endParaRPr lang="en-US" sz="4400" b="0" u="none" strike="noStrike">
              <a:solidFill>
                <a:srgbClr val="000000"/>
              </a:solidFill>
              <a:effectLst/>
              <a:uFillTx/>
              <a:latin typeface="Noto Serif"/>
            </a:endParaRPr>
          </a:p>
        </p:txBody>
      </p:sp>
      <p:sp>
        <p:nvSpPr>
          <p:cNvPr id="11" name="PlaceHolder 2"/>
          <p:cNvSpPr>
            <a:spLocks noGrp="1"/>
          </p:cNvSpPr>
          <p:nvPr>
            <p:ph/>
          </p:nvPr>
        </p:nvSpPr>
        <p:spPr>
          <a:xfrm>
            <a:off x="3420000" y="3240000"/>
            <a:ext cx="6298920" cy="1618920"/>
          </a:xfrm>
          <a:prstGeom prst="rect">
            <a:avLst/>
          </a:prstGeom>
          <a:noFill/>
          <a:ln w="0">
            <a:noFill/>
          </a:ln>
        </p:spPr>
        <p:txBody>
          <a:bodyPr lIns="0" tIns="0" rIns="0" bIns="0" anchor="t">
            <a:normAutofit/>
          </a:bodyPr>
          <a:p>
            <a:pPr indent="0" algn="l">
              <a:spcBef>
                <a:spcPts val="1417"/>
              </a:spcBef>
              <a:buNone/>
            </a:pPr>
            <a:endParaRPr lang="en-US" sz="3200" b="0" u="none" strike="noStrike">
              <a:solidFill>
                <a:srgbClr val="000000"/>
              </a:solidFill>
              <a:effectLst/>
              <a:uFillTx/>
              <a:latin typeface="Noto Serif"/>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A8E3013-EDC5-46C5-BDF9-1407E24E0CF3}"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Midnightblue1">
    <p:spTree>
      <p:nvGrpSpPr>
        <p:cNvPr id="1" name=""/>
        <p:cNvGrpSpPr/>
        <p:nvPr/>
      </p:nvGrpSpPr>
      <p:grpSpPr>
        <a:xfrm>
          <a:off x="0" y="0"/>
          <a:ext cx="0" cy="0"/>
          <a:chOff x="0" y="0"/>
          <a:chExt cx="0" cy="0"/>
        </a:xfrm>
      </p:grpSpPr>
      <p:sp>
        <p:nvSpPr>
          <p:cNvPr id="19" name="PlaceHolder 1"/>
          <p:cNvSpPr>
            <a:spLocks noGrp="1"/>
          </p:cNvSpPr>
          <p:nvPr>
            <p:ph type="title"/>
          </p:nvPr>
        </p:nvSpPr>
        <p:spPr>
          <a:xfrm>
            <a:off x="2700000" y="1882440"/>
            <a:ext cx="4678920" cy="824040"/>
          </a:xfrm>
          <a:prstGeom prst="rect">
            <a:avLst/>
          </a:prstGeom>
          <a:noFill/>
          <a:ln w="0">
            <a:noFill/>
          </a:ln>
        </p:spPr>
        <p:txBody>
          <a:bodyPr lIns="0" tIns="0" rIns="0" bIns="0" anchor="ctr">
            <a:spAutoFit/>
          </a:bodyPr>
          <a:p>
            <a:pPr indent="0" algn="ctr">
              <a:buNone/>
            </a:pPr>
            <a:endParaRPr lang="en-US" sz="4400" b="0" u="none" strike="noStrike">
              <a:solidFill>
                <a:srgbClr val="000000"/>
              </a:solidFill>
              <a:effectLst/>
              <a:uFillTx/>
              <a:latin typeface="Noto Serif"/>
            </a:endParaRPr>
          </a:p>
        </p:txBody>
      </p:sp>
      <p:sp>
        <p:nvSpPr>
          <p:cNvPr id="20" name="PlaceHolder 2"/>
          <p:cNvSpPr>
            <a:spLocks noGrp="1"/>
          </p:cNvSpPr>
          <p:nvPr>
            <p:ph/>
          </p:nvPr>
        </p:nvSpPr>
        <p:spPr>
          <a:xfrm>
            <a:off x="3420000" y="3240000"/>
            <a:ext cx="6298920" cy="1618920"/>
          </a:xfrm>
          <a:prstGeom prst="rect">
            <a:avLst/>
          </a:prstGeom>
          <a:noFill/>
          <a:ln w="0">
            <a:noFill/>
          </a:ln>
        </p:spPr>
        <p:txBody>
          <a:bodyPr lIns="0" tIns="0" rIns="0" bIns="0" anchor="t">
            <a:normAutofit/>
          </a:bodyPr>
          <a:p>
            <a:pPr indent="0" algn="l">
              <a:spcBef>
                <a:spcPts val="1417"/>
              </a:spcBef>
              <a:buNone/>
            </a:pPr>
            <a:endParaRPr lang="en-US" sz="3200" b="0" u="none" strike="noStrike">
              <a:solidFill>
                <a:srgbClr val="000000"/>
              </a:solidFill>
              <a:effectLst/>
              <a:uFillTx/>
              <a:latin typeface="Noto Serif"/>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978FE3A-E652-4ADB-A739-D53EA4832614}"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21" name=""/>
          <p:cNvSpPr/>
          <p:nvPr/>
        </p:nvSpPr>
        <p:spPr>
          <a:xfrm>
            <a:off x="0" y="0"/>
            <a:ext cx="10078920" cy="5668920"/>
          </a:xfrm>
          <a:prstGeom prst="rect">
            <a:avLst/>
          </a:prstGeom>
          <a:solidFill>
            <a:srgbClr val="2C3E50"/>
          </a:solidFill>
          <a:ln w="0">
            <a:no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22" name=""/>
          <p:cNvSpPr/>
          <p:nvPr/>
        </p:nvSpPr>
        <p:spPr>
          <a:xfrm>
            <a:off x="0" y="0"/>
            <a:ext cx="10078920" cy="3778920"/>
          </a:xfrm>
          <a:prstGeom prst="rect">
            <a:avLst/>
          </a:prstGeom>
          <a:solidFill>
            <a:srgbClr val="1ABC9C"/>
          </a:solidFill>
          <a:ln w="0">
            <a:solidFill>
              <a:srgbClr val="1ABC9C"/>
            </a:solid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23" name="PlaceHolder 1"/>
          <p:cNvSpPr>
            <a:spLocks noGrp="1"/>
          </p:cNvSpPr>
          <p:nvPr>
            <p:ph type="title"/>
          </p:nvPr>
        </p:nvSpPr>
        <p:spPr>
          <a:xfrm>
            <a:off x="2700000" y="1806480"/>
            <a:ext cx="4678920" cy="975960"/>
          </a:xfrm>
          <a:prstGeom prst="rect">
            <a:avLst/>
          </a:prstGeom>
          <a:noFill/>
          <a:ln w="0">
            <a:noFill/>
          </a:ln>
        </p:spPr>
        <p:txBody>
          <a:bodyPr lIns="0" tIns="0" rIns="0" bIns="0" anchor="ctr">
            <a:spAutoFit/>
          </a:bodyPr>
          <a:lstStyle>
            <a:lvl1pPr indent="0" algn="l">
              <a:lnSpc>
                <a:spcPct val="100000"/>
              </a:lnSpc>
              <a:buNone/>
              <a:tabLst>
                <a:tab pos="0" algn="l"/>
              </a:tabLst>
              <a:defRPr lang="en-US" sz="3200" b="0" u="none" strike="noStrike">
                <a:solidFill>
                  <a:srgbClr val="000000"/>
                </a:solidFill>
                <a:effectLst/>
                <a:uFillTx/>
                <a:latin typeface="Noto Serif"/>
              </a:defRPr>
            </a:lvl1pPr>
          </a:lstStyle>
          <a:p>
            <a:pPr indent="0" algn="l">
              <a:lnSpc>
                <a:spcPct val="100000"/>
              </a:lnSpc>
              <a:buNone/>
              <a:tabLst>
                <a:tab pos="0" algn="l"/>
              </a:tabLst>
            </a:pPr>
            <a:r>
              <a:rPr lang="en-US" sz="3200" b="0" u="none" strike="noStrike">
                <a:solidFill>
                  <a:srgbClr val="000000"/>
                </a:solidFill>
                <a:effectLst/>
                <a:uFillTx/>
                <a:latin typeface="Noto Serif"/>
              </a:rPr>
              <a:t>Click to edit the title text format</a:t>
            </a:r>
            <a:endParaRPr lang="en-US" sz="3200" b="0" u="none" strike="noStrike">
              <a:solidFill>
                <a:srgbClr val="000000"/>
              </a:solidFill>
              <a:effectLst/>
              <a:uFillTx/>
              <a:latin typeface="Noto Serif"/>
            </a:endParaRPr>
          </a:p>
        </p:txBody>
      </p:sp>
      <p:sp>
        <p:nvSpPr>
          <p:cNvPr id="24" name="PlaceHolder 2"/>
          <p:cNvSpPr>
            <a:spLocks noGrp="1"/>
          </p:cNvSpPr>
          <p:nvPr>
            <p:ph type="body"/>
          </p:nvPr>
        </p:nvSpPr>
        <p:spPr>
          <a:xfrm>
            <a:off x="3420000" y="3240000"/>
            <a:ext cx="6298920" cy="1618920"/>
          </a:xfrm>
          <a:prstGeom prst="rect">
            <a:avLst/>
          </a:prstGeom>
          <a:noFill/>
          <a:ln w="0">
            <a:noFill/>
          </a:ln>
        </p:spPr>
        <p:txBody>
          <a:bodyPr lIns="0" tIns="0" rIns="0" bIns="0" anchor="t">
            <a:normAutofit fontScale="85000" lnSpcReduction="19999"/>
          </a:bodyPr>
          <a:lstStyle>
            <a:lvl1pPr algn="l">
              <a:lnSpc>
                <a:spcPct val="100000"/>
              </a:lnSpc>
              <a:spcBef>
                <a:spcPts val="1417"/>
              </a:spcBef>
              <a:buClr>
                <a:srgbClr val="000000"/>
              </a:buClr>
              <a:buSzPct val="45000"/>
              <a:buFont typeface="Wingdings" charset="2"/>
              <a:buChar char=""/>
              <a:defRPr lang="en-US" sz="1500" b="0" u="none" strike="noStrike">
                <a:solidFill>
                  <a:srgbClr val="000000"/>
                </a:solidFill>
                <a:effectLst/>
                <a:uFillTx/>
                <a:latin typeface="Noto Serif"/>
              </a:defRPr>
            </a:lvl1pPr>
            <a:lvl2pPr lvl="1" algn="l">
              <a:lnSpc>
                <a:spcPct val="100000"/>
              </a:lnSpc>
              <a:spcBef>
                <a:spcPts val="1134"/>
              </a:spcBef>
              <a:buClr>
                <a:srgbClr val="000000"/>
              </a:buClr>
              <a:buSzPct val="75000"/>
              <a:buFont typeface="Symbol" charset="2"/>
              <a:buChar char=""/>
              <a:defRPr lang="en-US" sz="1500" b="0" u="none" strike="noStrike">
                <a:solidFill>
                  <a:srgbClr val="000000"/>
                </a:solidFill>
                <a:effectLst/>
                <a:uFillTx/>
                <a:latin typeface="Noto Serif"/>
              </a:defRPr>
            </a:lvl2pPr>
            <a:lvl3pPr lvl="2" algn="l">
              <a:lnSpc>
                <a:spcPct val="100000"/>
              </a:lnSpc>
              <a:spcBef>
                <a:spcPts val="850"/>
              </a:spcBef>
              <a:buClr>
                <a:srgbClr val="000000"/>
              </a:buClr>
              <a:buSzPct val="45000"/>
              <a:buFont typeface="Wingdings" charset="2"/>
              <a:buChar char=""/>
              <a:defRPr lang="en-US" sz="1500" b="0" u="none" strike="noStrike">
                <a:solidFill>
                  <a:srgbClr val="000000"/>
                </a:solidFill>
                <a:effectLst/>
                <a:uFillTx/>
                <a:latin typeface="Noto Serif"/>
              </a:defRPr>
            </a:lvl3pPr>
            <a:lvl4pPr lvl="3" algn="l">
              <a:lnSpc>
                <a:spcPct val="100000"/>
              </a:lnSpc>
              <a:spcBef>
                <a:spcPts val="567"/>
              </a:spcBef>
              <a:buClr>
                <a:srgbClr val="000000"/>
              </a:buClr>
              <a:buSzPct val="75000"/>
              <a:buFont typeface="Symbol" charset="2"/>
              <a:buChar char=""/>
              <a:defRPr lang="en-US" sz="1500" b="0" u="none" strike="noStrike">
                <a:solidFill>
                  <a:srgbClr val="000000"/>
                </a:solidFill>
                <a:effectLst/>
                <a:uFillTx/>
                <a:latin typeface="Noto Serif"/>
              </a:defRPr>
            </a:lvl4pPr>
            <a:lvl5pPr lvl="4" algn="l">
              <a:lnSpc>
                <a:spcPct val="100000"/>
              </a:lnSpc>
              <a:spcBef>
                <a:spcPts val="283"/>
              </a:spcBef>
              <a:buClr>
                <a:srgbClr val="000000"/>
              </a:buClr>
              <a:buSzPct val="45000"/>
              <a:buFont typeface="Wingdings" charset="2"/>
              <a:buChar char=""/>
              <a:defRPr lang="en-US" sz="1500" b="0" u="none" strike="noStrike">
                <a:solidFill>
                  <a:srgbClr val="000000"/>
                </a:solidFill>
                <a:effectLst/>
                <a:uFillTx/>
                <a:latin typeface="Noto Serif"/>
              </a:defRPr>
            </a:lvl5pPr>
            <a:lvl6pPr lvl="5" algn="l">
              <a:lnSpc>
                <a:spcPct val="100000"/>
              </a:lnSpc>
              <a:spcBef>
                <a:spcPts val="283"/>
              </a:spcBef>
              <a:buClr>
                <a:srgbClr val="000000"/>
              </a:buClr>
              <a:buSzPct val="45000"/>
              <a:buFont typeface="Wingdings" charset="2"/>
              <a:buChar char=""/>
              <a:defRPr lang="en-US" sz="1500" b="0" u="none" strike="noStrike">
                <a:solidFill>
                  <a:srgbClr val="000000"/>
                </a:solidFill>
                <a:effectLst/>
                <a:uFillTx/>
                <a:latin typeface="Noto Serif"/>
              </a:defRPr>
            </a:lvl6pPr>
            <a:lvl7pPr lvl="6" algn="l">
              <a:lnSpc>
                <a:spcPct val="100000"/>
              </a:lnSpc>
              <a:spcBef>
                <a:spcPts val="283"/>
              </a:spcBef>
              <a:buClr>
                <a:srgbClr val="000000"/>
              </a:buClr>
              <a:buSzPct val="45000"/>
              <a:buFont typeface="Wingdings" charset="2"/>
              <a:buChar char=""/>
              <a:defRPr lang="en-US" sz="1500" b="0" u="none" strike="noStrike">
                <a:solidFill>
                  <a:srgbClr val="000000"/>
                </a:solidFill>
                <a:effectLst/>
                <a:uFillTx/>
                <a:latin typeface="Noto Serif"/>
              </a:defRPr>
            </a:lvl7pPr>
          </a:lstStyle>
          <a:p>
            <a:pPr marL="432000" indent="-324000" algn="l">
              <a:lnSpc>
                <a:spcPct val="100000"/>
              </a:lnSpc>
              <a:spcBef>
                <a:spcPts val="1417"/>
              </a:spcBef>
              <a:buClr>
                <a:srgbClr val="000000"/>
              </a:buClr>
              <a:buSzPct val="45000"/>
              <a:buFont typeface="Wingdings" charset="2"/>
              <a:buChar char=""/>
            </a:pPr>
            <a:r>
              <a:rPr lang="en-US" sz="1500" b="0" u="none" strike="noStrike">
                <a:solidFill>
                  <a:srgbClr val="000000"/>
                </a:solidFill>
                <a:effectLst/>
                <a:uFillTx/>
                <a:latin typeface="Noto Serif"/>
              </a:rPr>
              <a:t>Click to edit the outline text format</a:t>
            </a:r>
            <a:endParaRPr lang="en-US" sz="1500" b="0" u="none" strike="noStrike">
              <a:solidFill>
                <a:srgbClr val="000000"/>
              </a:solidFill>
              <a:effectLst/>
              <a:uFillTx/>
              <a:latin typeface="Noto Serif"/>
            </a:endParaRPr>
          </a:p>
          <a:p>
            <a:pPr marL="864000" lvl="1" indent="-324000" algn="l">
              <a:lnSpc>
                <a:spcPct val="100000"/>
              </a:lnSpc>
              <a:spcBef>
                <a:spcPts val="1134"/>
              </a:spcBef>
              <a:buClr>
                <a:srgbClr val="000000"/>
              </a:buClr>
              <a:buSzPct val="75000"/>
              <a:buFont typeface="Symbol" charset="2"/>
              <a:buChar char=""/>
            </a:pPr>
            <a:r>
              <a:rPr lang="en-US" sz="1500" b="0" u="none" strike="noStrike">
                <a:solidFill>
                  <a:srgbClr val="000000"/>
                </a:solidFill>
                <a:effectLst/>
                <a:uFillTx/>
                <a:latin typeface="Noto Serif"/>
              </a:rPr>
              <a:t>Second Outline Level</a:t>
            </a:r>
            <a:endParaRPr lang="en-US" sz="1500" b="0" u="none" strike="noStrike">
              <a:solidFill>
                <a:srgbClr val="000000"/>
              </a:solidFill>
              <a:effectLst/>
              <a:uFillTx/>
              <a:latin typeface="Noto Serif"/>
            </a:endParaRPr>
          </a:p>
          <a:p>
            <a:pPr marL="1296000" lvl="2" indent="-288000" algn="l">
              <a:lnSpc>
                <a:spcPct val="100000"/>
              </a:lnSpc>
              <a:spcBef>
                <a:spcPts val="850"/>
              </a:spcBef>
              <a:buClr>
                <a:srgbClr val="000000"/>
              </a:buClr>
              <a:buSzPct val="45000"/>
              <a:buFont typeface="Wingdings" charset="2"/>
              <a:buChar char=""/>
            </a:pPr>
            <a:r>
              <a:rPr lang="en-US" sz="1500" b="0" u="none" strike="noStrike">
                <a:solidFill>
                  <a:srgbClr val="000000"/>
                </a:solidFill>
                <a:effectLst/>
                <a:uFillTx/>
                <a:latin typeface="Noto Serif"/>
              </a:rPr>
              <a:t>Third Outline Level</a:t>
            </a:r>
            <a:endParaRPr lang="en-US" sz="1500" b="0" u="none" strike="noStrike">
              <a:solidFill>
                <a:srgbClr val="000000"/>
              </a:solidFill>
              <a:effectLst/>
              <a:uFillTx/>
              <a:latin typeface="Noto Serif"/>
            </a:endParaRPr>
          </a:p>
          <a:p>
            <a:pPr marL="1728000" lvl="3" indent="-216000" algn="l">
              <a:lnSpc>
                <a:spcPct val="100000"/>
              </a:lnSpc>
              <a:spcBef>
                <a:spcPts val="567"/>
              </a:spcBef>
              <a:buClr>
                <a:srgbClr val="000000"/>
              </a:buClr>
              <a:buSzPct val="75000"/>
              <a:buFont typeface="Symbol" charset="2"/>
              <a:buChar char=""/>
            </a:pPr>
            <a:r>
              <a:rPr lang="en-US" sz="1500" b="0" u="none" strike="noStrike">
                <a:solidFill>
                  <a:srgbClr val="000000"/>
                </a:solidFill>
                <a:effectLst/>
                <a:uFillTx/>
                <a:latin typeface="Noto Serif"/>
              </a:rPr>
              <a:t>Fourth Outline Level</a:t>
            </a:r>
            <a:endParaRPr lang="en-US" sz="1500" b="0" u="none" strike="noStrike">
              <a:solidFill>
                <a:srgbClr val="000000"/>
              </a:solidFill>
              <a:effectLst/>
              <a:uFillTx/>
              <a:latin typeface="Noto Serif"/>
            </a:endParaRPr>
          </a:p>
          <a:p>
            <a:pPr marL="2160000" lvl="4" indent="-216000" algn="l">
              <a:lnSpc>
                <a:spcPct val="100000"/>
              </a:lnSpc>
              <a:spcBef>
                <a:spcPts val="283"/>
              </a:spcBef>
              <a:buClr>
                <a:srgbClr val="000000"/>
              </a:buClr>
              <a:buSzPct val="45000"/>
              <a:buFont typeface="Wingdings" charset="2"/>
              <a:buChar char=""/>
            </a:pPr>
            <a:r>
              <a:rPr lang="en-US" sz="1500" b="0" u="none" strike="noStrike">
                <a:solidFill>
                  <a:srgbClr val="000000"/>
                </a:solidFill>
                <a:effectLst/>
                <a:uFillTx/>
                <a:latin typeface="Noto Serif"/>
              </a:rPr>
              <a:t>Fifth Outline Level</a:t>
            </a:r>
            <a:endParaRPr lang="en-US" sz="1500" b="0" u="none" strike="noStrike">
              <a:solidFill>
                <a:srgbClr val="000000"/>
              </a:solidFill>
              <a:effectLst/>
              <a:uFillTx/>
              <a:latin typeface="Noto Serif"/>
            </a:endParaRPr>
          </a:p>
          <a:p>
            <a:pPr marL="2592000" lvl="5" indent="-216000" algn="l">
              <a:lnSpc>
                <a:spcPct val="100000"/>
              </a:lnSpc>
              <a:spcBef>
                <a:spcPts val="283"/>
              </a:spcBef>
              <a:buClr>
                <a:srgbClr val="000000"/>
              </a:buClr>
              <a:buSzPct val="45000"/>
              <a:buFont typeface="Wingdings" charset="2"/>
              <a:buChar char=""/>
            </a:pPr>
            <a:r>
              <a:rPr lang="en-US" sz="1500" b="0" u="none" strike="noStrike">
                <a:solidFill>
                  <a:srgbClr val="000000"/>
                </a:solidFill>
                <a:effectLst/>
                <a:uFillTx/>
                <a:latin typeface="Noto Serif"/>
              </a:rPr>
              <a:t>Sixth Outline Level</a:t>
            </a:r>
            <a:endParaRPr lang="en-US" sz="1500" b="0" u="none" strike="noStrike">
              <a:solidFill>
                <a:srgbClr val="000000"/>
              </a:solidFill>
              <a:effectLst/>
              <a:uFillTx/>
              <a:latin typeface="Noto Serif"/>
            </a:endParaRPr>
          </a:p>
          <a:p>
            <a:pPr marL="3024000" lvl="6" indent="-216000" algn="l">
              <a:lnSpc>
                <a:spcPct val="100000"/>
              </a:lnSpc>
              <a:spcBef>
                <a:spcPts val="283"/>
              </a:spcBef>
              <a:buClr>
                <a:srgbClr val="000000"/>
              </a:buClr>
              <a:buSzPct val="45000"/>
              <a:buFont typeface="Wingdings" charset="2"/>
              <a:buChar char=""/>
            </a:pPr>
            <a:r>
              <a:rPr lang="en-US" sz="1500" b="0" u="none" strike="noStrike">
                <a:solidFill>
                  <a:srgbClr val="000000"/>
                </a:solidFill>
                <a:effectLst/>
                <a:uFillTx/>
                <a:latin typeface="Noto Serif"/>
              </a:rPr>
              <a:t>Seventh Outline Level</a:t>
            </a:r>
            <a:endParaRPr lang="en-US" sz="1500" b="0" u="none" strike="noStrike">
              <a:solidFill>
                <a:srgbClr val="000000"/>
              </a:solidFill>
              <a:effectLst/>
              <a:uFillTx/>
              <a:latin typeface="Noto Serif"/>
            </a:endParaRPr>
          </a:p>
        </p:txBody>
      </p:sp>
      <p:sp>
        <p:nvSpPr>
          <p:cNvPr id="25" name="PlaceHolder 3"/>
          <p:cNvSpPr>
            <a:spLocks noGrp="1"/>
          </p:cNvSpPr>
          <p:nvPr>
            <p:ph type="ftr" idx="7"/>
          </p:nvPr>
        </p:nvSpPr>
        <p:spPr>
          <a:xfrm>
            <a:off x="3420000" y="5400000"/>
            <a:ext cx="3238920" cy="310680"/>
          </a:xfrm>
          <a:prstGeom prst="rect">
            <a:avLst/>
          </a:prstGeom>
          <a:noFill/>
          <a:ln w="72000">
            <a:noFill/>
          </a:ln>
        </p:spPr>
        <p:txBody>
          <a:bodyPr lIns="0" tIns="0" rIns="0" bIns="0" anchor="t">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r>
              <a:rPr lang="en-US" sz="1800" b="1" u="none" strike="noStrike">
                <a:solidFill>
                  <a:srgbClr val="FFFFFF"/>
                </a:solidFill>
                <a:effectLst/>
                <a:uFillTx/>
                <a:latin typeface="Noto Sans"/>
              </a:rPr>
              <a:t>&lt;footer&gt;</a:t>
            </a:r>
            <a:endParaRPr lang="en-US" sz="1800" b="0" u="none" strike="noStrike">
              <a:solidFill>
                <a:srgbClr val="000000"/>
              </a:solidFill>
              <a:effectLst/>
              <a:uFillTx/>
              <a:latin typeface="Noto Serif"/>
            </a:endParaRPr>
          </a:p>
        </p:txBody>
      </p:sp>
      <p:sp>
        <p:nvSpPr>
          <p:cNvPr id="26" name="PlaceHolder 4"/>
          <p:cNvSpPr>
            <a:spLocks noGrp="1"/>
          </p:cNvSpPr>
          <p:nvPr>
            <p:ph type="sldNum" idx="8"/>
          </p:nvPr>
        </p:nvSpPr>
        <p:spPr>
          <a:xfrm>
            <a:off x="9180000" y="5244120"/>
            <a:ext cx="718920" cy="310680"/>
          </a:xfrm>
          <a:prstGeom prst="rect">
            <a:avLst/>
          </a:prstGeom>
          <a:noFill/>
          <a:ln w="72000">
            <a:noFill/>
          </a:ln>
        </p:spPr>
        <p:txBody>
          <a:bodyPr lIns="0" tIns="0" rIns="0" bIns="0" anchor="ctr">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fld id="{5F0C3070-D5B5-4C3F-A9FD-29C0A746BBB0}" type="slidenum">
              <a:rPr lang="en-US" sz="1800" b="1" u="none" strike="noStrike">
                <a:solidFill>
                  <a:srgbClr val="FFFFFF"/>
                </a:solidFill>
                <a:effectLst/>
                <a:uFillTx/>
                <a:latin typeface="Noto Sans"/>
              </a:rPr>
              <a:t>&lt;number&gt;</a:t>
            </a:fld>
            <a:endParaRPr lang="en-US" sz="1800" b="0" u="none" strike="noStrike">
              <a:solidFill>
                <a:srgbClr val="000000"/>
              </a:solidFill>
              <a:effectLst/>
              <a:uFillTx/>
              <a:latin typeface="Noto Serif"/>
            </a:endParaRPr>
          </a:p>
        </p:txBody>
      </p:sp>
      <p:sp>
        <p:nvSpPr>
          <p:cNvPr id="27" name="PlaceHolder 5"/>
          <p:cNvSpPr>
            <a:spLocks noGrp="1"/>
          </p:cNvSpPr>
          <p:nvPr>
            <p:ph type="dt" idx="9"/>
          </p:nvPr>
        </p:nvSpPr>
        <p:spPr>
          <a:xfrm>
            <a:off x="360000" y="5400000"/>
            <a:ext cx="2878920" cy="310680"/>
          </a:xfrm>
          <a:prstGeom prst="rect">
            <a:avLst/>
          </a:prstGeom>
          <a:noFill/>
          <a:ln w="72000">
            <a:noFill/>
          </a:ln>
        </p:spPr>
        <p:txBody>
          <a:bodyPr lIns="0" tIns="0" rIns="0" bIns="0" anchor="t">
            <a:noAutofit/>
          </a:bodyPr>
          <a:lstStyle>
            <a:lvl1pPr indent="0" algn="l">
              <a:lnSpc>
                <a:spcPct val="100000"/>
              </a:lnSpc>
              <a:buNone/>
              <a:tabLst>
                <a:tab pos="0" algn="l"/>
              </a:tabLst>
              <a:defRPr lang="en-US" sz="1400" b="0" u="none" strike="noStrike">
                <a:solidFill>
                  <a:srgbClr val="000000"/>
                </a:solidFill>
                <a:effectLst/>
                <a:uFillTx/>
                <a:latin typeface="Noto Serif"/>
              </a:defRPr>
            </a:lvl1pPr>
          </a:lstStyle>
          <a:p>
            <a:pPr indent="0" algn="l">
              <a:lnSpc>
                <a:spcPct val="100000"/>
              </a:lnSpc>
              <a:buNone/>
              <a:tabLst>
                <a:tab pos="0" algn="l"/>
              </a:tabLst>
            </a:pPr>
            <a:r>
              <a:rPr lang="en-US" sz="1400" b="0" u="none" strike="noStrike">
                <a:solidFill>
                  <a:srgbClr val="000000"/>
                </a:solidFill>
                <a:effectLst/>
                <a:uFillTx/>
                <a:latin typeface="Noto Serif"/>
              </a:rPr>
              <a:t>&lt;date/time&gt;</a:t>
            </a:r>
            <a:endParaRPr lang="en-US" sz="1400" b="0" u="none" strike="noStrike">
              <a:solidFill>
                <a:srgbClr val="000000"/>
              </a:solidFill>
              <a:effectLst/>
              <a:uFillTx/>
              <a:latin typeface="Noto Serif"/>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
    <p:spTree>
      <p:nvGrpSpPr>
        <p:cNvPr id="1" name=""/>
        <p:cNvGrpSpPr/>
        <p:nvPr/>
      </p:nvGrpSpPr>
      <p:grpSpPr>
        <a:xfrm>
          <a:off x="0" y="0"/>
          <a:ext cx="0" cy="0"/>
          <a:chOff x="0" y="0"/>
          <a:chExt cx="0" cy="0"/>
        </a:xfrm>
      </p:grpSpPr>
      <p:sp>
        <p:nvSpPr>
          <p:cNvPr id="28" name=""/>
          <p:cNvSpPr/>
          <p:nvPr/>
        </p:nvSpPr>
        <p:spPr>
          <a:xfrm>
            <a:off x="0" y="0"/>
            <a:ext cx="10078920" cy="5668920"/>
          </a:xfrm>
          <a:prstGeom prst="rect">
            <a:avLst/>
          </a:prstGeom>
          <a:solidFill>
            <a:srgbClr val="2C3E50"/>
          </a:solidFill>
          <a:ln w="0">
            <a:no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29" name=""/>
          <p:cNvSpPr/>
          <p:nvPr/>
        </p:nvSpPr>
        <p:spPr>
          <a:xfrm>
            <a:off x="0" y="0"/>
            <a:ext cx="10078920" cy="3778920"/>
          </a:xfrm>
          <a:prstGeom prst="rect">
            <a:avLst/>
          </a:prstGeom>
          <a:solidFill>
            <a:srgbClr val="1ABC9C"/>
          </a:solidFill>
          <a:ln w="0">
            <a:solidFill>
              <a:srgbClr val="1ABC9C"/>
            </a:solid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30" name="PlaceHolder 1"/>
          <p:cNvSpPr>
            <a:spLocks noGrp="1"/>
          </p:cNvSpPr>
          <p:nvPr>
            <p:ph type="title"/>
          </p:nvPr>
        </p:nvSpPr>
        <p:spPr>
          <a:xfrm>
            <a:off x="2700000" y="1806480"/>
            <a:ext cx="4678920" cy="975960"/>
          </a:xfrm>
          <a:prstGeom prst="rect">
            <a:avLst/>
          </a:prstGeom>
          <a:noFill/>
          <a:ln w="0">
            <a:noFill/>
          </a:ln>
        </p:spPr>
        <p:txBody>
          <a:bodyPr lIns="0" tIns="0" rIns="0" bIns="0" anchor="ctr">
            <a:spAutoFit/>
          </a:bodyPr>
          <a:lstStyle>
            <a:lvl1pPr indent="0" algn="l">
              <a:lnSpc>
                <a:spcPct val="100000"/>
              </a:lnSpc>
              <a:buNone/>
              <a:tabLst>
                <a:tab pos="0" algn="l"/>
              </a:tabLst>
              <a:defRPr lang="en-US" sz="3200" b="0" u="none" strike="noStrike">
                <a:solidFill>
                  <a:srgbClr val="000000"/>
                </a:solidFill>
                <a:effectLst/>
                <a:uFillTx/>
                <a:latin typeface="Noto Serif"/>
              </a:defRPr>
            </a:lvl1pPr>
          </a:lstStyle>
          <a:p>
            <a:pPr indent="0" algn="l">
              <a:lnSpc>
                <a:spcPct val="100000"/>
              </a:lnSpc>
              <a:buNone/>
              <a:tabLst>
                <a:tab pos="0" algn="l"/>
              </a:tabLst>
            </a:pPr>
            <a:r>
              <a:rPr lang="en-US" sz="3200" b="0" u="none" strike="noStrike">
                <a:solidFill>
                  <a:srgbClr val="000000"/>
                </a:solidFill>
                <a:effectLst/>
                <a:uFillTx/>
                <a:latin typeface="Noto Serif"/>
              </a:rPr>
              <a:t>Click to edit the title text format</a:t>
            </a:r>
            <a:endParaRPr lang="en-US" sz="3200" b="0" u="none" strike="noStrike">
              <a:solidFill>
                <a:srgbClr val="000000"/>
              </a:solidFill>
              <a:effectLst/>
              <a:uFillTx/>
              <a:latin typeface="Noto Serif"/>
            </a:endParaRPr>
          </a:p>
        </p:txBody>
      </p:sp>
      <p:sp>
        <p:nvSpPr>
          <p:cNvPr id="31" name="PlaceHolder 2"/>
          <p:cNvSpPr>
            <a:spLocks noGrp="1"/>
          </p:cNvSpPr>
          <p:nvPr>
            <p:ph type="ftr" idx="10"/>
          </p:nvPr>
        </p:nvSpPr>
        <p:spPr>
          <a:xfrm>
            <a:off x="3420000" y="5400000"/>
            <a:ext cx="3238920" cy="310680"/>
          </a:xfrm>
          <a:prstGeom prst="rect">
            <a:avLst/>
          </a:prstGeom>
          <a:noFill/>
          <a:ln w="72000">
            <a:noFill/>
          </a:ln>
        </p:spPr>
        <p:txBody>
          <a:bodyPr lIns="0" tIns="0" rIns="0" bIns="0" anchor="t">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r>
              <a:rPr lang="en-US" sz="1800" b="1" u="none" strike="noStrike">
                <a:solidFill>
                  <a:srgbClr val="FFFFFF"/>
                </a:solidFill>
                <a:effectLst/>
                <a:uFillTx/>
                <a:latin typeface="Noto Sans"/>
              </a:rPr>
              <a:t>&lt;footer&gt;</a:t>
            </a:r>
            <a:endParaRPr lang="en-US" sz="1800" b="0" u="none" strike="noStrike">
              <a:solidFill>
                <a:srgbClr val="000000"/>
              </a:solidFill>
              <a:effectLst/>
              <a:uFillTx/>
              <a:latin typeface="Noto Serif"/>
            </a:endParaRPr>
          </a:p>
        </p:txBody>
      </p:sp>
      <p:sp>
        <p:nvSpPr>
          <p:cNvPr id="32" name="PlaceHolder 3"/>
          <p:cNvSpPr>
            <a:spLocks noGrp="1"/>
          </p:cNvSpPr>
          <p:nvPr>
            <p:ph type="sldNum" idx="11"/>
          </p:nvPr>
        </p:nvSpPr>
        <p:spPr>
          <a:xfrm>
            <a:off x="9180000" y="5244120"/>
            <a:ext cx="718920" cy="310680"/>
          </a:xfrm>
          <a:prstGeom prst="rect">
            <a:avLst/>
          </a:prstGeom>
          <a:noFill/>
          <a:ln w="72000">
            <a:noFill/>
          </a:ln>
        </p:spPr>
        <p:txBody>
          <a:bodyPr lIns="0" tIns="0" rIns="0" bIns="0" anchor="ctr">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fld id="{88DFDE02-5C68-4302-8649-4575F5B60F04}" type="slidenum">
              <a:rPr lang="en-US" sz="1800" b="1" u="none" strike="noStrike">
                <a:solidFill>
                  <a:srgbClr val="FFFFFF"/>
                </a:solidFill>
                <a:effectLst/>
                <a:uFillTx/>
                <a:latin typeface="Noto Sans"/>
              </a:rPr>
              <a:t>&lt;number&gt;</a:t>
            </a:fld>
            <a:endParaRPr lang="en-US" sz="1800" b="0" u="none" strike="noStrike">
              <a:solidFill>
                <a:srgbClr val="000000"/>
              </a:solidFill>
              <a:effectLst/>
              <a:uFillTx/>
              <a:latin typeface="Noto Serif"/>
            </a:endParaRPr>
          </a:p>
        </p:txBody>
      </p:sp>
      <p:sp>
        <p:nvSpPr>
          <p:cNvPr id="33" name="PlaceHolder 4"/>
          <p:cNvSpPr>
            <a:spLocks noGrp="1"/>
          </p:cNvSpPr>
          <p:nvPr>
            <p:ph type="dt" idx="12"/>
          </p:nvPr>
        </p:nvSpPr>
        <p:spPr>
          <a:xfrm>
            <a:off x="360000" y="5400000"/>
            <a:ext cx="2878920" cy="310680"/>
          </a:xfrm>
          <a:prstGeom prst="rect">
            <a:avLst/>
          </a:prstGeom>
          <a:noFill/>
          <a:ln w="72000">
            <a:noFill/>
          </a:ln>
        </p:spPr>
        <p:txBody>
          <a:bodyPr lIns="0" tIns="0" rIns="0" bIns="0" anchor="t">
            <a:noAutofit/>
          </a:bodyPr>
          <a:lstStyle>
            <a:lvl1pPr indent="0" algn="l">
              <a:lnSpc>
                <a:spcPct val="100000"/>
              </a:lnSpc>
              <a:buNone/>
              <a:tabLst>
                <a:tab pos="0" algn="l"/>
              </a:tabLst>
              <a:defRPr lang="en-US" sz="1400" b="0" u="none" strike="noStrike">
                <a:solidFill>
                  <a:srgbClr val="000000"/>
                </a:solidFill>
                <a:effectLst/>
                <a:uFillTx/>
                <a:latin typeface="Noto Serif"/>
              </a:defRPr>
            </a:lvl1pPr>
          </a:lstStyle>
          <a:p>
            <a:pPr indent="0" algn="l">
              <a:lnSpc>
                <a:spcPct val="100000"/>
              </a:lnSpc>
              <a:buNone/>
              <a:tabLst>
                <a:tab pos="0" algn="l"/>
              </a:tabLst>
            </a:pPr>
            <a:r>
              <a:rPr lang="en-US" sz="1400" b="0" u="none" strike="noStrike">
                <a:solidFill>
                  <a:srgbClr val="000000"/>
                </a:solidFill>
                <a:effectLst/>
                <a:uFillTx/>
                <a:latin typeface="Noto Serif"/>
              </a:rPr>
              <a:t>&lt;date/time&gt;</a:t>
            </a:r>
            <a:endParaRPr lang="en-US" sz="1400" b="0" u="none" strike="noStrike">
              <a:solidFill>
                <a:srgbClr val="000000"/>
              </a:solidFill>
              <a:effectLst/>
              <a:uFillTx/>
              <a:latin typeface="Noto Serif"/>
            </a:endParaRPr>
          </a:p>
        </p:txBody>
      </p:sp>
      <p:sp>
        <p:nvSpPr>
          <p:cNvPr id="34" name="PlaceHolder 5"/>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lvl1pPr algn="l">
              <a:lnSpc>
                <a:spcPct val="100000"/>
              </a:lnSpc>
              <a:spcBef>
                <a:spcPts val="1417"/>
              </a:spcBef>
              <a:buClr>
                <a:srgbClr val="000000"/>
              </a:buClr>
              <a:buSzPct val="45000"/>
              <a:buFont typeface="Wingdings" charset="2"/>
              <a:buChar char=""/>
              <a:defRPr lang="en-US" sz="3200" b="0" u="none" strike="noStrike">
                <a:solidFill>
                  <a:srgbClr val="000000"/>
                </a:solidFill>
                <a:effectLst/>
                <a:uFillTx/>
                <a:latin typeface="Noto Serif"/>
              </a:defRPr>
            </a:lvl1pPr>
            <a:lvl2pPr lvl="1" algn="l">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Noto Serif"/>
              </a:defRPr>
            </a:lvl2pPr>
            <a:lvl3pPr lvl="2" algn="l">
              <a:lnSpc>
                <a:spcPct val="100000"/>
              </a:lnSpc>
              <a:spcBef>
                <a:spcPts val="850"/>
              </a:spcBef>
              <a:buClr>
                <a:srgbClr val="000000"/>
              </a:buClr>
              <a:buSzPct val="45000"/>
              <a:buFont typeface="Wingdings" charset="2"/>
              <a:buChar char=""/>
              <a:defRPr lang="en-US" sz="2400" b="0" u="none" strike="noStrike">
                <a:solidFill>
                  <a:srgbClr val="000000"/>
                </a:solidFill>
                <a:effectLst/>
                <a:uFillTx/>
                <a:latin typeface="Noto Serif"/>
              </a:defRPr>
            </a:lvl3pPr>
            <a:lvl4pPr lvl="3" algn="l">
              <a:lnSpc>
                <a:spcPct val="100000"/>
              </a:lnSpc>
              <a:spcBef>
                <a:spcPts val="567"/>
              </a:spcBef>
              <a:buClr>
                <a:srgbClr val="000000"/>
              </a:buClr>
              <a:buSzPct val="75000"/>
              <a:buFont typeface="Symbol" charset="2"/>
              <a:buChar char=""/>
              <a:defRPr lang="en-US" sz="2000" b="0" u="none" strike="noStrike">
                <a:solidFill>
                  <a:srgbClr val="000000"/>
                </a:solidFill>
                <a:effectLst/>
                <a:uFillTx/>
                <a:latin typeface="Noto Serif"/>
              </a:defRPr>
            </a:lvl4pPr>
            <a:lvl5pPr lvl="4" algn="l">
              <a:lnSpc>
                <a:spcPct val="100000"/>
              </a:lnSpc>
              <a:spcBef>
                <a:spcPts val="283"/>
              </a:spcBef>
              <a:buClr>
                <a:srgbClr val="000000"/>
              </a:buClr>
              <a:buSzPct val="45000"/>
              <a:buFont typeface="Wingdings" charset="2"/>
              <a:buChar char=""/>
              <a:defRPr lang="en-US" sz="2000" b="0" u="none" strike="noStrike">
                <a:solidFill>
                  <a:srgbClr val="000000"/>
                </a:solidFill>
                <a:effectLst/>
                <a:uFillTx/>
                <a:latin typeface="Noto Serif"/>
              </a:defRPr>
            </a:lvl5pPr>
            <a:lvl6pPr lvl="5" algn="l">
              <a:lnSpc>
                <a:spcPct val="100000"/>
              </a:lnSpc>
              <a:spcBef>
                <a:spcPts val="283"/>
              </a:spcBef>
              <a:buClr>
                <a:srgbClr val="000000"/>
              </a:buClr>
              <a:buSzPct val="45000"/>
              <a:buFont typeface="Wingdings" charset="2"/>
              <a:buChar char=""/>
              <a:defRPr lang="en-US" sz="2000" b="0" u="none" strike="noStrike">
                <a:solidFill>
                  <a:srgbClr val="000000"/>
                </a:solidFill>
                <a:effectLst/>
                <a:uFillTx/>
                <a:latin typeface="Noto Serif"/>
              </a:defRPr>
            </a:lvl6pPr>
            <a:lvl7pPr lvl="6" algn="l">
              <a:lnSpc>
                <a:spcPct val="100000"/>
              </a:lnSpc>
              <a:spcBef>
                <a:spcPts val="283"/>
              </a:spcBef>
              <a:buClr>
                <a:srgbClr val="000000"/>
              </a:buClr>
              <a:buSzPct val="45000"/>
              <a:buFont typeface="Wingdings" charset="2"/>
              <a:buChar char=""/>
              <a:defRPr lang="en-US" sz="2000" b="0" u="none" strike="noStrike">
                <a:solidFill>
                  <a:srgbClr val="000000"/>
                </a:solidFill>
                <a:effectLst/>
                <a:uFillTx/>
                <a:latin typeface="Noto Serif"/>
              </a:defRPr>
            </a:lvl7pPr>
          </a:lstStyle>
          <a:p>
            <a:pPr marL="432000" indent="-324000" algn="l">
              <a:lnSpc>
                <a:spcPct val="100000"/>
              </a:lnSpc>
              <a:spcBef>
                <a:spcPts val="1417"/>
              </a:spcBef>
              <a:buClr>
                <a:srgbClr val="000000"/>
              </a:buClr>
              <a:buSzPct val="45000"/>
              <a:buFont typeface="Wingdings" charset="2"/>
              <a:buChar char=""/>
            </a:pPr>
            <a:r>
              <a:rPr lang="en-US" sz="3200" b="0" u="none" strike="noStrike">
                <a:solidFill>
                  <a:srgbClr val="000000"/>
                </a:solidFill>
                <a:effectLst/>
                <a:uFillTx/>
                <a:latin typeface="Noto Serif"/>
              </a:rPr>
              <a:t>Click to edit the outline text format</a:t>
            </a:r>
            <a:endParaRPr lang="en-US" sz="3200" b="0" u="none" strike="noStrike">
              <a:solidFill>
                <a:srgbClr val="000000"/>
              </a:solidFill>
              <a:effectLst/>
              <a:uFillTx/>
              <a:latin typeface="Noto Serif"/>
            </a:endParaRPr>
          </a:p>
          <a:p>
            <a:pPr marL="864000" lvl="1" indent="-324000" algn="l">
              <a:lnSpc>
                <a:spcPct val="100000"/>
              </a:lnSpc>
              <a:spcBef>
                <a:spcPts val="1134"/>
              </a:spcBef>
              <a:buClr>
                <a:srgbClr val="000000"/>
              </a:buClr>
              <a:buSzPct val="75000"/>
              <a:buFont typeface="Symbol" charset="2"/>
              <a:buChar char=""/>
            </a:pPr>
            <a:r>
              <a:rPr lang="en-US" sz="2800" b="0" u="none" strike="noStrike">
                <a:solidFill>
                  <a:srgbClr val="000000"/>
                </a:solidFill>
                <a:effectLst/>
                <a:uFillTx/>
                <a:latin typeface="Noto Serif"/>
              </a:rPr>
              <a:t>Second Outline Level</a:t>
            </a:r>
            <a:endParaRPr lang="en-US" sz="2800" b="0" u="none" strike="noStrike">
              <a:solidFill>
                <a:srgbClr val="000000"/>
              </a:solidFill>
              <a:effectLst/>
              <a:uFillTx/>
              <a:latin typeface="Noto Serif"/>
            </a:endParaRPr>
          </a:p>
          <a:p>
            <a:pPr marL="1296000" lvl="2" indent="-288000" algn="l">
              <a:lnSpc>
                <a:spcPct val="100000"/>
              </a:lnSpc>
              <a:spcBef>
                <a:spcPts val="850"/>
              </a:spcBef>
              <a:buClr>
                <a:srgbClr val="000000"/>
              </a:buClr>
              <a:buSzPct val="45000"/>
              <a:buFont typeface="Wingdings" charset="2"/>
              <a:buChar char=""/>
            </a:pPr>
            <a:r>
              <a:rPr lang="en-US" sz="2400" b="0" u="none" strike="noStrike">
                <a:solidFill>
                  <a:srgbClr val="000000"/>
                </a:solidFill>
                <a:effectLst/>
                <a:uFillTx/>
                <a:latin typeface="Noto Serif"/>
              </a:rPr>
              <a:t>Third Outline Level</a:t>
            </a:r>
            <a:endParaRPr lang="en-US" sz="2400" b="0" u="none" strike="noStrike">
              <a:solidFill>
                <a:srgbClr val="000000"/>
              </a:solidFill>
              <a:effectLst/>
              <a:uFillTx/>
              <a:latin typeface="Noto Serif"/>
            </a:endParaRPr>
          </a:p>
          <a:p>
            <a:pPr marL="1728000" lvl="3" indent="-216000" algn="l">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Noto Serif"/>
              </a:rPr>
              <a:t>Fourth Outline Level</a:t>
            </a:r>
            <a:endParaRPr lang="en-US" sz="2000" b="0" u="none" strike="noStrike">
              <a:solidFill>
                <a:srgbClr val="000000"/>
              </a:solidFill>
              <a:effectLst/>
              <a:uFillTx/>
              <a:latin typeface="Noto Serif"/>
            </a:endParaRPr>
          </a:p>
          <a:p>
            <a:pPr marL="2160000" lvl="4" indent="-216000" algn="l">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Noto Serif"/>
              </a:rPr>
              <a:t>Fifth Outline Level</a:t>
            </a:r>
            <a:endParaRPr lang="en-US" sz="2000" b="0" u="none" strike="noStrike">
              <a:solidFill>
                <a:srgbClr val="000000"/>
              </a:solidFill>
              <a:effectLst/>
              <a:uFillTx/>
              <a:latin typeface="Noto Serif"/>
            </a:endParaRPr>
          </a:p>
          <a:p>
            <a:pPr marL="2592000" lvl="5" indent="-216000" algn="l">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Noto Serif"/>
              </a:rPr>
              <a:t>Sixth Outline Level</a:t>
            </a:r>
            <a:endParaRPr lang="en-US" sz="2000" b="0" u="none" strike="noStrike">
              <a:solidFill>
                <a:srgbClr val="000000"/>
              </a:solidFill>
              <a:effectLst/>
              <a:uFillTx/>
              <a:latin typeface="Noto Serif"/>
            </a:endParaRPr>
          </a:p>
          <a:p>
            <a:pPr marL="3024000" lvl="6" indent="-216000" algn="l">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Noto Serif"/>
              </a:rPr>
              <a:t>Seventh Outline Level</a:t>
            </a:r>
            <a:endParaRPr lang="en-US" sz="2000" b="0" u="none" strike="noStrike">
              <a:solidFill>
                <a:srgbClr val="000000"/>
              </a:solidFill>
              <a:effectLst/>
              <a:uFillTx/>
              <a:latin typeface="Noto Serif"/>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Midnightblue2">
    <p:spTree>
      <p:nvGrpSpPr>
        <p:cNvPr id="1" name=""/>
        <p:cNvGrpSpPr/>
        <p:nvPr/>
      </p:nvGrpSpPr>
      <p:grpSpPr>
        <a:xfrm>
          <a:off x="0" y="0"/>
          <a:ext cx="0" cy="0"/>
          <a:chOff x="0" y="0"/>
          <a:chExt cx="0" cy="0"/>
        </a:xfrm>
      </p:grpSpPr>
      <p:sp>
        <p:nvSpPr>
          <p:cNvPr id="42" name="PlaceHolder 1"/>
          <p:cNvSpPr>
            <a:spLocks noGrp="1"/>
          </p:cNvSpPr>
          <p:nvPr>
            <p:ph type="title"/>
          </p:nvPr>
        </p:nvSpPr>
        <p:spPr>
          <a:xfrm>
            <a:off x="2700000" y="1882440"/>
            <a:ext cx="4678920" cy="824040"/>
          </a:xfrm>
          <a:prstGeom prst="rect">
            <a:avLst/>
          </a:prstGeom>
          <a:noFill/>
          <a:ln w="0">
            <a:noFill/>
          </a:ln>
        </p:spPr>
        <p:txBody>
          <a:bodyPr lIns="0" tIns="0" rIns="0" bIns="0" anchor="ctr">
            <a:spAutoFit/>
          </a:bodyPr>
          <a:p>
            <a:pPr indent="0" algn="ctr">
              <a:buNone/>
            </a:pPr>
            <a:endParaRPr lang="en-US" sz="4400" b="0" u="none" strike="noStrike">
              <a:solidFill>
                <a:srgbClr val="000000"/>
              </a:solidFill>
              <a:effectLst/>
              <a:uFillTx/>
              <a:latin typeface="Noto Serif"/>
            </a:endParaRPr>
          </a:p>
        </p:txBody>
      </p:sp>
      <p:sp>
        <p:nvSpPr>
          <p:cNvPr id="43" name="PlaceHolder 2"/>
          <p:cNvSpPr>
            <a:spLocks noGrp="1"/>
          </p:cNvSpPr>
          <p:nvPr>
            <p:ph/>
          </p:nvPr>
        </p:nvSpPr>
        <p:spPr>
          <a:xfrm>
            <a:off x="3420000" y="3240000"/>
            <a:ext cx="6298920" cy="1618920"/>
          </a:xfrm>
          <a:prstGeom prst="rect">
            <a:avLst/>
          </a:prstGeom>
          <a:noFill/>
          <a:ln w="0">
            <a:noFill/>
          </a:ln>
        </p:spPr>
        <p:txBody>
          <a:bodyPr lIns="0" tIns="0" rIns="0" bIns="0" anchor="t">
            <a:normAutofit/>
          </a:bodyPr>
          <a:p>
            <a:pPr indent="0" algn="l">
              <a:spcBef>
                <a:spcPts val="1417"/>
              </a:spcBef>
              <a:buNone/>
            </a:pPr>
            <a:endParaRPr lang="en-US" sz="3200" b="0" u="none" strike="noStrike">
              <a:solidFill>
                <a:srgbClr val="000000"/>
              </a:solidFill>
              <a:effectLst/>
              <a:uFillTx/>
              <a:latin typeface="Noto Serif"/>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141A536F-BD2B-4DDA-811C-66F177EC560E}" type="slidenum">
              <a:t>&lt;#&gt;</a:t>
            </a:fld>
          </a:p>
        </p:txBody>
      </p:sp>
      <p:sp>
        <p:nvSpPr>
          <p:cNvPr id="6" name="PlaceHolder 5"/>
          <p:cNvSpPr>
            <a:spLocks noGrp="1"/>
          </p:cNvSpPr>
          <p:nvPr>
            <p:ph type="dt" idx="15"/>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 name=""/>
          <p:cNvSpPr/>
          <p:nvPr/>
        </p:nvSpPr>
        <p:spPr>
          <a:xfrm>
            <a:off x="0" y="5400000"/>
            <a:ext cx="10078920" cy="268920"/>
          </a:xfrm>
          <a:prstGeom prst="rect">
            <a:avLst/>
          </a:prstGeom>
          <a:solidFill>
            <a:srgbClr val="2C3E50"/>
          </a:solidFill>
          <a:ln w="0">
            <a:no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3" name=""/>
          <p:cNvSpPr/>
          <p:nvPr/>
        </p:nvSpPr>
        <p:spPr>
          <a:xfrm>
            <a:off x="0" y="0"/>
            <a:ext cx="10078920" cy="1213920"/>
          </a:xfrm>
          <a:prstGeom prst="rect">
            <a:avLst/>
          </a:prstGeom>
          <a:solidFill>
            <a:srgbClr val="2C3E50"/>
          </a:solidFill>
          <a:ln w="0">
            <a:no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4" name=""/>
          <p:cNvSpPr/>
          <p:nvPr/>
        </p:nvSpPr>
        <p:spPr>
          <a:xfrm>
            <a:off x="9315000" y="5175000"/>
            <a:ext cx="448920" cy="448920"/>
          </a:xfrm>
          <a:prstGeom prst="ellipse">
            <a:avLst/>
          </a:prstGeom>
          <a:solidFill>
            <a:srgbClr val="1ABC9C"/>
          </a:solidFill>
          <a:ln w="0">
            <a:solidFill>
              <a:srgbClr val="1ABC9C"/>
            </a:solid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5" name="PlaceHolder 1"/>
          <p:cNvSpPr>
            <a:spLocks noGrp="1"/>
          </p:cNvSpPr>
          <p:nvPr>
            <p:ph type="title"/>
          </p:nvPr>
        </p:nvSpPr>
        <p:spPr>
          <a:xfrm>
            <a:off x="2700000" y="1806480"/>
            <a:ext cx="4678920" cy="975960"/>
          </a:xfrm>
          <a:prstGeom prst="rect">
            <a:avLst/>
          </a:prstGeom>
          <a:noFill/>
          <a:ln w="0">
            <a:noFill/>
          </a:ln>
        </p:spPr>
        <p:txBody>
          <a:bodyPr lIns="0" tIns="0" rIns="0" bIns="0" anchor="ctr">
            <a:spAutoFit/>
          </a:bodyPr>
          <a:lstStyle>
            <a:lvl1pPr indent="0" algn="l">
              <a:buNone/>
              <a:defRPr lang="en-US" sz="3200" b="0" u="none" strike="noStrike">
                <a:solidFill>
                  <a:srgbClr val="000000"/>
                </a:solidFill>
                <a:effectLst/>
                <a:uFillTx/>
                <a:latin typeface="Noto Serif"/>
              </a:defRPr>
            </a:lvl1pPr>
          </a:lstStyle>
          <a:p>
            <a:pPr indent="0" algn="l">
              <a:buNone/>
            </a:pPr>
            <a:r>
              <a:rPr lang="en-US" sz="3200" b="0" u="none" strike="noStrike">
                <a:solidFill>
                  <a:srgbClr val="000000"/>
                </a:solidFill>
                <a:effectLst/>
                <a:uFillTx/>
                <a:latin typeface="Noto Serif"/>
              </a:rPr>
              <a:t>Click to edit the title text format</a:t>
            </a:r>
            <a:endParaRPr lang="en-US" sz="3200" b="0" u="none" strike="noStrike">
              <a:solidFill>
                <a:srgbClr val="000000"/>
              </a:solidFill>
              <a:effectLst/>
              <a:uFillTx/>
              <a:latin typeface="Noto Serif"/>
            </a:endParaRPr>
          </a:p>
        </p:txBody>
      </p:sp>
      <p:sp>
        <p:nvSpPr>
          <p:cNvPr id="6" name="PlaceHolder 2"/>
          <p:cNvSpPr>
            <a:spLocks noGrp="1"/>
          </p:cNvSpPr>
          <p:nvPr>
            <p:ph type="body"/>
          </p:nvPr>
        </p:nvSpPr>
        <p:spPr>
          <a:xfrm>
            <a:off x="3420000" y="3240000"/>
            <a:ext cx="6298920" cy="1618920"/>
          </a:xfrm>
          <a:prstGeom prst="rect">
            <a:avLst/>
          </a:prstGeom>
          <a:noFill/>
          <a:ln w="0">
            <a:noFill/>
          </a:ln>
        </p:spPr>
        <p:txBody>
          <a:bodyPr lIns="0" tIns="0" rIns="0" bIns="0" anchor="t">
            <a:normAutofit fontScale="55000" lnSpcReduction="19999"/>
          </a:bodyPr>
          <a:lstStyle>
            <a:lvl1pPr algn="l">
              <a:spcBef>
                <a:spcPts val="1417"/>
              </a:spcBef>
              <a:buClr>
                <a:srgbClr val="000000"/>
              </a:buClr>
              <a:buSzPct val="45000"/>
              <a:buFont typeface="Wingdings" charset="2"/>
              <a:buChar char=""/>
              <a:defRPr lang="en-US" sz="2400" b="0" u="none" strike="noStrike">
                <a:solidFill>
                  <a:srgbClr val="000000"/>
                </a:solidFill>
                <a:effectLst/>
                <a:uFillTx/>
                <a:latin typeface="Noto Serif"/>
              </a:defRPr>
            </a:lvl1pPr>
            <a:lvl2pPr lvl="1" algn="l">
              <a:spcBef>
                <a:spcPts val="1134"/>
              </a:spcBef>
              <a:buClr>
                <a:srgbClr val="000000"/>
              </a:buClr>
              <a:buSzPct val="75000"/>
              <a:buFont typeface="Symbol" charset="2"/>
              <a:buChar char=""/>
              <a:defRPr lang="en-US" sz="2400" b="0" u="none" strike="noStrike">
                <a:solidFill>
                  <a:srgbClr val="000000"/>
                </a:solidFill>
                <a:effectLst/>
                <a:uFillTx/>
                <a:latin typeface="Noto Serif"/>
              </a:defRPr>
            </a:lvl2pPr>
            <a:lvl3pPr lvl="2" algn="l">
              <a:spcBef>
                <a:spcPts val="850"/>
              </a:spcBef>
              <a:buClr>
                <a:srgbClr val="000000"/>
              </a:buClr>
              <a:buSzPct val="45000"/>
              <a:buFont typeface="Wingdings" charset="2"/>
              <a:buChar char=""/>
              <a:defRPr lang="en-US" sz="2400" b="0" u="none" strike="noStrike">
                <a:solidFill>
                  <a:srgbClr val="000000"/>
                </a:solidFill>
                <a:effectLst/>
                <a:uFillTx/>
                <a:latin typeface="Noto Serif"/>
              </a:defRPr>
            </a:lvl3pPr>
            <a:lvl4pPr lvl="3" algn="l">
              <a:spcBef>
                <a:spcPts val="567"/>
              </a:spcBef>
              <a:buClr>
                <a:srgbClr val="000000"/>
              </a:buClr>
              <a:buSzPct val="75000"/>
              <a:buFont typeface="Symbol" charset="2"/>
              <a:buChar char=""/>
              <a:defRPr lang="en-US" sz="2400" b="0" u="none" strike="noStrike">
                <a:solidFill>
                  <a:srgbClr val="000000"/>
                </a:solidFill>
                <a:effectLst/>
                <a:uFillTx/>
                <a:latin typeface="Noto Serif"/>
              </a:defRPr>
            </a:lvl4pPr>
            <a:lvl5pPr lvl="4" algn="l">
              <a:spcBef>
                <a:spcPts val="283"/>
              </a:spcBef>
              <a:buClr>
                <a:srgbClr val="000000"/>
              </a:buClr>
              <a:buSzPct val="45000"/>
              <a:buFont typeface="Wingdings" charset="2"/>
              <a:buChar char=""/>
              <a:defRPr lang="en-US" sz="2400" b="0" u="none" strike="noStrike">
                <a:solidFill>
                  <a:srgbClr val="000000"/>
                </a:solidFill>
                <a:effectLst/>
                <a:uFillTx/>
                <a:latin typeface="Noto Serif"/>
              </a:defRPr>
            </a:lvl5pPr>
            <a:lvl6pPr lvl="5" algn="l">
              <a:spcBef>
                <a:spcPts val="283"/>
              </a:spcBef>
              <a:buClr>
                <a:srgbClr val="000000"/>
              </a:buClr>
              <a:buSzPct val="45000"/>
              <a:buFont typeface="Wingdings" charset="2"/>
              <a:buChar char=""/>
              <a:defRPr lang="en-US" sz="2400" b="0" u="none" strike="noStrike">
                <a:solidFill>
                  <a:srgbClr val="000000"/>
                </a:solidFill>
                <a:effectLst/>
                <a:uFillTx/>
                <a:latin typeface="Noto Serif"/>
              </a:defRPr>
            </a:lvl6pPr>
            <a:lvl7pPr lvl="6" algn="l">
              <a:spcBef>
                <a:spcPts val="283"/>
              </a:spcBef>
              <a:buClr>
                <a:srgbClr val="000000"/>
              </a:buClr>
              <a:buSzPct val="45000"/>
              <a:buFont typeface="Wingdings" charset="2"/>
              <a:buChar char=""/>
              <a:defRPr lang="en-US" sz="2400" b="0" u="none" strike="noStrike">
                <a:solidFill>
                  <a:srgbClr val="000000"/>
                </a:solidFill>
                <a:effectLst/>
                <a:uFillTx/>
                <a:latin typeface="Noto Serif"/>
              </a:defRPr>
            </a:lvl7pPr>
          </a:lstStyle>
          <a:p>
            <a:pPr marL="432000" indent="-324000" algn="l">
              <a:spcBef>
                <a:spcPts val="1417"/>
              </a:spcBef>
              <a:buClr>
                <a:srgbClr val="000000"/>
              </a:buClr>
              <a:buSzPct val="45000"/>
              <a:buFont typeface="Wingdings" charset="2"/>
              <a:buChar char=""/>
            </a:pPr>
            <a:r>
              <a:rPr lang="en-US" sz="2400" b="0" u="none" strike="noStrike">
                <a:solidFill>
                  <a:srgbClr val="000000"/>
                </a:solidFill>
                <a:effectLst/>
                <a:uFillTx/>
                <a:latin typeface="Noto Serif"/>
              </a:rPr>
              <a:t>Click to edit the outline text format</a:t>
            </a:r>
            <a:endParaRPr lang="en-US" sz="2400" b="0" u="none" strike="noStrike">
              <a:solidFill>
                <a:srgbClr val="000000"/>
              </a:solidFill>
              <a:effectLst/>
              <a:uFillTx/>
              <a:latin typeface="Noto Serif"/>
            </a:endParaRPr>
          </a:p>
          <a:p>
            <a:pPr marL="864000" lvl="1" indent="-324000" algn="l">
              <a:spcBef>
                <a:spcPts val="1134"/>
              </a:spcBef>
              <a:buClr>
                <a:srgbClr val="000000"/>
              </a:buClr>
              <a:buSzPct val="75000"/>
              <a:buFont typeface="Symbol" charset="2"/>
              <a:buChar char=""/>
            </a:pPr>
            <a:r>
              <a:rPr lang="en-US" sz="2400" b="0" u="none" strike="noStrike">
                <a:solidFill>
                  <a:srgbClr val="000000"/>
                </a:solidFill>
                <a:effectLst/>
                <a:uFillTx/>
                <a:latin typeface="Noto Serif"/>
              </a:rPr>
              <a:t>Second Outline Level</a:t>
            </a:r>
            <a:endParaRPr lang="en-US" sz="2400" b="0" u="none" strike="noStrike">
              <a:solidFill>
                <a:srgbClr val="000000"/>
              </a:solidFill>
              <a:effectLst/>
              <a:uFillTx/>
              <a:latin typeface="Noto Serif"/>
            </a:endParaRPr>
          </a:p>
          <a:p>
            <a:pPr marL="1296000" lvl="2" indent="-288000" algn="l">
              <a:spcBef>
                <a:spcPts val="850"/>
              </a:spcBef>
              <a:buClr>
                <a:srgbClr val="000000"/>
              </a:buClr>
              <a:buSzPct val="45000"/>
              <a:buFont typeface="Wingdings" charset="2"/>
              <a:buChar char=""/>
            </a:pPr>
            <a:r>
              <a:rPr lang="en-US" sz="2400" b="0" u="none" strike="noStrike">
                <a:solidFill>
                  <a:srgbClr val="000000"/>
                </a:solidFill>
                <a:effectLst/>
                <a:uFillTx/>
                <a:latin typeface="Noto Serif"/>
              </a:rPr>
              <a:t>Third Outline Level</a:t>
            </a:r>
            <a:endParaRPr lang="en-US" sz="2400" b="0" u="none" strike="noStrike">
              <a:solidFill>
                <a:srgbClr val="000000"/>
              </a:solidFill>
              <a:effectLst/>
              <a:uFillTx/>
              <a:latin typeface="Noto Serif"/>
            </a:endParaRPr>
          </a:p>
          <a:p>
            <a:pPr marL="1728000" lvl="3" indent="-216000" algn="l">
              <a:spcBef>
                <a:spcPts val="567"/>
              </a:spcBef>
              <a:buClr>
                <a:srgbClr val="000000"/>
              </a:buClr>
              <a:buSzPct val="75000"/>
              <a:buFont typeface="Symbol" charset="2"/>
              <a:buChar char=""/>
            </a:pPr>
            <a:r>
              <a:rPr lang="en-US" sz="2400" b="0" u="none" strike="noStrike">
                <a:solidFill>
                  <a:srgbClr val="000000"/>
                </a:solidFill>
                <a:effectLst/>
                <a:uFillTx/>
                <a:latin typeface="Noto Serif"/>
              </a:rPr>
              <a:t>Fourth Outline Level</a:t>
            </a:r>
            <a:endParaRPr lang="en-US" sz="2400" b="0" u="none" strike="noStrike">
              <a:solidFill>
                <a:srgbClr val="000000"/>
              </a:solidFill>
              <a:effectLst/>
              <a:uFillTx/>
              <a:latin typeface="Noto Serif"/>
            </a:endParaRPr>
          </a:p>
          <a:p>
            <a:pPr marL="2160000" lvl="4" indent="-216000" algn="l">
              <a:spcBef>
                <a:spcPts val="283"/>
              </a:spcBef>
              <a:buClr>
                <a:srgbClr val="000000"/>
              </a:buClr>
              <a:buSzPct val="45000"/>
              <a:buFont typeface="Wingdings" charset="2"/>
              <a:buChar char=""/>
            </a:pPr>
            <a:r>
              <a:rPr lang="en-US" sz="2400" b="0" u="none" strike="noStrike">
                <a:solidFill>
                  <a:srgbClr val="000000"/>
                </a:solidFill>
                <a:effectLst/>
                <a:uFillTx/>
                <a:latin typeface="Noto Serif"/>
              </a:rPr>
              <a:t>Fifth Outline Level</a:t>
            </a:r>
            <a:endParaRPr lang="en-US" sz="2400" b="0" u="none" strike="noStrike">
              <a:solidFill>
                <a:srgbClr val="000000"/>
              </a:solidFill>
              <a:effectLst/>
              <a:uFillTx/>
              <a:latin typeface="Noto Serif"/>
            </a:endParaRPr>
          </a:p>
          <a:p>
            <a:pPr marL="2592000" lvl="5" indent="-216000" algn="l">
              <a:spcBef>
                <a:spcPts val="283"/>
              </a:spcBef>
              <a:buClr>
                <a:srgbClr val="000000"/>
              </a:buClr>
              <a:buSzPct val="45000"/>
              <a:buFont typeface="Wingdings" charset="2"/>
              <a:buChar char=""/>
            </a:pPr>
            <a:r>
              <a:rPr lang="en-US" sz="2400" b="0" u="none" strike="noStrike">
                <a:solidFill>
                  <a:srgbClr val="000000"/>
                </a:solidFill>
                <a:effectLst/>
                <a:uFillTx/>
                <a:latin typeface="Noto Serif"/>
              </a:rPr>
              <a:t>Sixth Outline Level</a:t>
            </a:r>
            <a:endParaRPr lang="en-US" sz="2400" b="0" u="none" strike="noStrike">
              <a:solidFill>
                <a:srgbClr val="000000"/>
              </a:solidFill>
              <a:effectLst/>
              <a:uFillTx/>
              <a:latin typeface="Noto Serif"/>
            </a:endParaRPr>
          </a:p>
          <a:p>
            <a:pPr marL="3024000" lvl="6" indent="-216000" algn="l">
              <a:spcBef>
                <a:spcPts val="283"/>
              </a:spcBef>
              <a:buClr>
                <a:srgbClr val="000000"/>
              </a:buClr>
              <a:buSzPct val="45000"/>
              <a:buFont typeface="Wingdings" charset="2"/>
              <a:buChar char=""/>
            </a:pPr>
            <a:r>
              <a:rPr lang="en-US" sz="2400" b="0" u="none" strike="noStrike">
                <a:solidFill>
                  <a:srgbClr val="000000"/>
                </a:solidFill>
                <a:effectLst/>
                <a:uFillTx/>
                <a:latin typeface="Noto Serif"/>
              </a:rPr>
              <a:t>Seventh Outline Level</a:t>
            </a:r>
            <a:endParaRPr lang="en-US" sz="2400" b="0" u="none" strike="noStrike">
              <a:solidFill>
                <a:srgbClr val="000000"/>
              </a:solidFill>
              <a:effectLst/>
              <a:uFillTx/>
              <a:latin typeface="Noto Serif"/>
            </a:endParaRPr>
          </a:p>
        </p:txBody>
      </p:sp>
      <p:sp>
        <p:nvSpPr>
          <p:cNvPr id="7" name="PlaceHolder 3"/>
          <p:cNvSpPr>
            <a:spLocks noGrp="1"/>
          </p:cNvSpPr>
          <p:nvPr>
            <p:ph type="ftr" idx="1"/>
          </p:nvPr>
        </p:nvSpPr>
        <p:spPr>
          <a:xfrm>
            <a:off x="3420000" y="5400000"/>
            <a:ext cx="3238920" cy="310680"/>
          </a:xfrm>
          <a:prstGeom prst="rect">
            <a:avLst/>
          </a:prstGeom>
          <a:noFill/>
          <a:ln w="72000">
            <a:noFill/>
          </a:ln>
        </p:spPr>
        <p:txBody>
          <a:bodyPr lIns="0" tIns="0" rIns="0" bIns="0" anchor="t">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r>
              <a:rPr lang="en-US" sz="1800" b="1" u="none" strike="noStrike">
                <a:solidFill>
                  <a:srgbClr val="FFFFFF"/>
                </a:solidFill>
                <a:effectLst/>
                <a:uFillTx/>
                <a:latin typeface="Noto Sans"/>
              </a:rPr>
              <a:t>&lt;footer&gt;</a:t>
            </a:r>
            <a:endParaRPr lang="en-US" sz="1800" b="0" u="none" strike="noStrike">
              <a:solidFill>
                <a:srgbClr val="000000"/>
              </a:solidFill>
              <a:effectLst/>
              <a:uFillTx/>
              <a:latin typeface="Noto Serif"/>
            </a:endParaRPr>
          </a:p>
        </p:txBody>
      </p:sp>
      <p:sp>
        <p:nvSpPr>
          <p:cNvPr id="8" name="PlaceHolder 4"/>
          <p:cNvSpPr>
            <a:spLocks noGrp="1"/>
          </p:cNvSpPr>
          <p:nvPr>
            <p:ph type="sldNum" idx="2"/>
          </p:nvPr>
        </p:nvSpPr>
        <p:spPr>
          <a:xfrm>
            <a:off x="9180000" y="5244120"/>
            <a:ext cx="718920" cy="310680"/>
          </a:xfrm>
          <a:prstGeom prst="rect">
            <a:avLst/>
          </a:prstGeom>
          <a:noFill/>
          <a:ln w="72000">
            <a:noFill/>
          </a:ln>
        </p:spPr>
        <p:txBody>
          <a:bodyPr lIns="0" tIns="0" rIns="0" bIns="0" anchor="ctr">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fld id="{C1374399-BF6E-4AEC-81CA-FA6B4C312E88}" type="slidenum">
              <a:rPr lang="en-US" sz="1800" b="1" u="none" strike="noStrike">
                <a:solidFill>
                  <a:srgbClr val="FFFFFF"/>
                </a:solidFill>
                <a:effectLst/>
                <a:uFillTx/>
                <a:latin typeface="Noto Sans"/>
              </a:rPr>
              <a:t>&lt;number&gt;</a:t>
            </a:fld>
            <a:endParaRPr lang="en-US" sz="1800" b="0" u="none" strike="noStrike">
              <a:solidFill>
                <a:srgbClr val="000000"/>
              </a:solidFill>
              <a:effectLst/>
              <a:uFillTx/>
              <a:latin typeface="Noto Serif"/>
            </a:endParaRPr>
          </a:p>
        </p:txBody>
      </p:sp>
      <p:sp>
        <p:nvSpPr>
          <p:cNvPr id="9" name="PlaceHolder 5"/>
          <p:cNvSpPr>
            <a:spLocks noGrp="1"/>
          </p:cNvSpPr>
          <p:nvPr>
            <p:ph type="dt" idx="3"/>
          </p:nvPr>
        </p:nvSpPr>
        <p:spPr>
          <a:xfrm>
            <a:off x="360000" y="5400000"/>
            <a:ext cx="2878920" cy="310680"/>
          </a:xfrm>
          <a:prstGeom prst="rect">
            <a:avLst/>
          </a:prstGeom>
          <a:noFill/>
          <a:ln w="72000">
            <a:noFill/>
          </a:ln>
        </p:spPr>
        <p:txBody>
          <a:bodyPr lIns="0" tIns="0" rIns="0" bIns="0" anchor="t">
            <a:noAutofit/>
          </a:bodyPr>
          <a:lstStyle>
            <a:lvl1pPr indent="0" algn="l">
              <a:buNone/>
              <a:defRPr lang="en-US" sz="1400" b="0" u="none" strike="noStrike">
                <a:solidFill>
                  <a:srgbClr val="000000"/>
                </a:solidFill>
                <a:effectLst/>
                <a:uFillTx/>
                <a:latin typeface="Noto Serif"/>
              </a:defRPr>
            </a:lvl1pPr>
          </a:lstStyle>
          <a:p>
            <a:pPr indent="0" algn="l">
              <a:buNone/>
            </a:pPr>
            <a:r>
              <a:rPr lang="en-US" sz="1400" b="0" u="none" strike="noStrike">
                <a:solidFill>
                  <a:srgbClr val="000000"/>
                </a:solidFill>
                <a:effectLst/>
                <a:uFillTx/>
                <a:latin typeface="Noto Serif"/>
              </a:rPr>
              <a:t>&lt;date/time&gt;</a:t>
            </a:r>
            <a:endParaRPr lang="en-US" sz="1400" b="0" u="none" strike="noStrike">
              <a:solidFill>
                <a:srgbClr val="000000"/>
              </a:solidFill>
              <a:effectLst/>
              <a:uFillTx/>
              <a:latin typeface="Noto Serif"/>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
          <p:cNvSpPr/>
          <p:nvPr/>
        </p:nvSpPr>
        <p:spPr>
          <a:xfrm>
            <a:off x="0" y="0"/>
            <a:ext cx="10078920" cy="5668920"/>
          </a:xfrm>
          <a:prstGeom prst="rect">
            <a:avLst/>
          </a:prstGeom>
          <a:solidFill>
            <a:srgbClr val="2C3E50"/>
          </a:solidFill>
          <a:ln w="0">
            <a:no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13" name=""/>
          <p:cNvSpPr/>
          <p:nvPr/>
        </p:nvSpPr>
        <p:spPr>
          <a:xfrm>
            <a:off x="0" y="0"/>
            <a:ext cx="10078920" cy="3778920"/>
          </a:xfrm>
          <a:prstGeom prst="rect">
            <a:avLst/>
          </a:prstGeom>
          <a:solidFill>
            <a:srgbClr val="1ABC9C"/>
          </a:solidFill>
          <a:ln w="0">
            <a:solidFill>
              <a:srgbClr val="1ABC9C"/>
            </a:solid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14" name="PlaceHolder 1"/>
          <p:cNvSpPr>
            <a:spLocks noGrp="1"/>
          </p:cNvSpPr>
          <p:nvPr>
            <p:ph type="title"/>
          </p:nvPr>
        </p:nvSpPr>
        <p:spPr>
          <a:xfrm>
            <a:off x="2700000" y="1806480"/>
            <a:ext cx="4678920" cy="975960"/>
          </a:xfrm>
          <a:prstGeom prst="rect">
            <a:avLst/>
          </a:prstGeom>
          <a:noFill/>
          <a:ln w="0">
            <a:noFill/>
          </a:ln>
        </p:spPr>
        <p:txBody>
          <a:bodyPr lIns="0" tIns="0" rIns="0" bIns="0" anchor="ctr">
            <a:spAutoFit/>
          </a:bodyPr>
          <a:lstStyle>
            <a:lvl1pPr indent="0" algn="l">
              <a:buNone/>
              <a:defRPr lang="en-US" sz="3200" b="0" u="none" strike="noStrike">
                <a:solidFill>
                  <a:srgbClr val="000000"/>
                </a:solidFill>
                <a:effectLst/>
                <a:uFillTx/>
                <a:latin typeface="Noto Serif"/>
              </a:defRPr>
            </a:lvl1pPr>
          </a:lstStyle>
          <a:p>
            <a:pPr indent="0" algn="l">
              <a:buNone/>
            </a:pPr>
            <a:r>
              <a:rPr lang="en-US" sz="3200" b="0" u="none" strike="noStrike">
                <a:solidFill>
                  <a:srgbClr val="000000"/>
                </a:solidFill>
                <a:effectLst/>
                <a:uFillTx/>
                <a:latin typeface="Noto Serif"/>
              </a:rPr>
              <a:t>Click to edit the title text format</a:t>
            </a:r>
            <a:endParaRPr lang="en-US" sz="3200" b="0" u="none" strike="noStrike">
              <a:solidFill>
                <a:srgbClr val="000000"/>
              </a:solidFill>
              <a:effectLst/>
              <a:uFillTx/>
              <a:latin typeface="Noto Serif"/>
            </a:endParaRPr>
          </a:p>
        </p:txBody>
      </p:sp>
      <p:sp>
        <p:nvSpPr>
          <p:cNvPr id="15" name="PlaceHolder 2"/>
          <p:cNvSpPr>
            <a:spLocks noGrp="1"/>
          </p:cNvSpPr>
          <p:nvPr>
            <p:ph type="body"/>
          </p:nvPr>
        </p:nvSpPr>
        <p:spPr>
          <a:xfrm>
            <a:off x="3420000" y="3240000"/>
            <a:ext cx="6298920" cy="1618920"/>
          </a:xfrm>
          <a:prstGeom prst="rect">
            <a:avLst/>
          </a:prstGeom>
          <a:noFill/>
          <a:ln w="0">
            <a:noFill/>
          </a:ln>
        </p:spPr>
        <p:txBody>
          <a:bodyPr lIns="0" tIns="0" rIns="0" bIns="0" anchor="t">
            <a:normAutofit fontScale="85000" lnSpcReduction="19999"/>
          </a:bodyPr>
          <a:lstStyle>
            <a:lvl1pPr algn="l">
              <a:spcBef>
                <a:spcPts val="1417"/>
              </a:spcBef>
              <a:buClr>
                <a:srgbClr val="000000"/>
              </a:buClr>
              <a:buSzPct val="45000"/>
              <a:buFont typeface="Wingdings" charset="2"/>
              <a:buChar char=""/>
              <a:defRPr lang="en-US" sz="1500" b="0" u="none" strike="noStrike">
                <a:solidFill>
                  <a:srgbClr val="000000"/>
                </a:solidFill>
                <a:effectLst/>
                <a:uFillTx/>
                <a:latin typeface="Noto Serif"/>
              </a:defRPr>
            </a:lvl1pPr>
            <a:lvl2pPr lvl="1" algn="l">
              <a:spcBef>
                <a:spcPts val="1134"/>
              </a:spcBef>
              <a:buClr>
                <a:srgbClr val="000000"/>
              </a:buClr>
              <a:buSzPct val="75000"/>
              <a:buFont typeface="Symbol" charset="2"/>
              <a:buChar char=""/>
              <a:defRPr lang="en-US" sz="1500" b="0" u="none" strike="noStrike">
                <a:solidFill>
                  <a:srgbClr val="000000"/>
                </a:solidFill>
                <a:effectLst/>
                <a:uFillTx/>
                <a:latin typeface="Noto Serif"/>
              </a:defRPr>
            </a:lvl2pPr>
            <a:lvl3pPr lvl="2" algn="l">
              <a:spcBef>
                <a:spcPts val="850"/>
              </a:spcBef>
              <a:buClr>
                <a:srgbClr val="000000"/>
              </a:buClr>
              <a:buSzPct val="45000"/>
              <a:buFont typeface="Wingdings" charset="2"/>
              <a:buChar char=""/>
              <a:defRPr lang="en-US" sz="1500" b="0" u="none" strike="noStrike">
                <a:solidFill>
                  <a:srgbClr val="000000"/>
                </a:solidFill>
                <a:effectLst/>
                <a:uFillTx/>
                <a:latin typeface="Noto Serif"/>
              </a:defRPr>
            </a:lvl3pPr>
            <a:lvl4pPr lvl="3" algn="l">
              <a:spcBef>
                <a:spcPts val="567"/>
              </a:spcBef>
              <a:buClr>
                <a:srgbClr val="000000"/>
              </a:buClr>
              <a:buSzPct val="75000"/>
              <a:buFont typeface="Symbol" charset="2"/>
              <a:buChar char=""/>
              <a:defRPr lang="en-US" sz="1500" b="0" u="none" strike="noStrike">
                <a:solidFill>
                  <a:srgbClr val="000000"/>
                </a:solidFill>
                <a:effectLst/>
                <a:uFillTx/>
                <a:latin typeface="Noto Serif"/>
              </a:defRPr>
            </a:lvl4pPr>
            <a:lvl5pPr lvl="4" algn="l">
              <a:spcBef>
                <a:spcPts val="283"/>
              </a:spcBef>
              <a:buClr>
                <a:srgbClr val="000000"/>
              </a:buClr>
              <a:buSzPct val="45000"/>
              <a:buFont typeface="Wingdings" charset="2"/>
              <a:buChar char=""/>
              <a:defRPr lang="en-US" sz="1500" b="0" u="none" strike="noStrike">
                <a:solidFill>
                  <a:srgbClr val="000000"/>
                </a:solidFill>
                <a:effectLst/>
                <a:uFillTx/>
                <a:latin typeface="Noto Serif"/>
              </a:defRPr>
            </a:lvl5pPr>
            <a:lvl6pPr lvl="5" algn="l">
              <a:spcBef>
                <a:spcPts val="283"/>
              </a:spcBef>
              <a:buClr>
                <a:srgbClr val="000000"/>
              </a:buClr>
              <a:buSzPct val="45000"/>
              <a:buFont typeface="Wingdings" charset="2"/>
              <a:buChar char=""/>
              <a:defRPr lang="en-US" sz="1500" b="0" u="none" strike="noStrike">
                <a:solidFill>
                  <a:srgbClr val="000000"/>
                </a:solidFill>
                <a:effectLst/>
                <a:uFillTx/>
                <a:latin typeface="Noto Serif"/>
              </a:defRPr>
            </a:lvl6pPr>
            <a:lvl7pPr lvl="6" algn="l">
              <a:spcBef>
                <a:spcPts val="283"/>
              </a:spcBef>
              <a:buClr>
                <a:srgbClr val="000000"/>
              </a:buClr>
              <a:buSzPct val="45000"/>
              <a:buFont typeface="Wingdings" charset="2"/>
              <a:buChar char=""/>
              <a:defRPr lang="en-US" sz="1500" b="0" u="none" strike="noStrike">
                <a:solidFill>
                  <a:srgbClr val="000000"/>
                </a:solidFill>
                <a:effectLst/>
                <a:uFillTx/>
                <a:latin typeface="Noto Serif"/>
              </a:defRPr>
            </a:lvl7pPr>
          </a:lstStyle>
          <a:p>
            <a:pPr marL="432000" indent="-324000" algn="l">
              <a:spcBef>
                <a:spcPts val="1417"/>
              </a:spcBef>
              <a:buClr>
                <a:srgbClr val="000000"/>
              </a:buClr>
              <a:buSzPct val="45000"/>
              <a:buFont typeface="Wingdings" charset="2"/>
              <a:buChar char=""/>
            </a:pPr>
            <a:r>
              <a:rPr lang="en-US" sz="1500" b="0" u="none" strike="noStrike">
                <a:solidFill>
                  <a:srgbClr val="000000"/>
                </a:solidFill>
                <a:effectLst/>
                <a:uFillTx/>
                <a:latin typeface="Noto Serif"/>
              </a:rPr>
              <a:t>Click to edit the outline text format</a:t>
            </a:r>
            <a:endParaRPr lang="en-US" sz="1500" b="0" u="none" strike="noStrike">
              <a:solidFill>
                <a:srgbClr val="000000"/>
              </a:solidFill>
              <a:effectLst/>
              <a:uFillTx/>
              <a:latin typeface="Noto Serif"/>
            </a:endParaRPr>
          </a:p>
          <a:p>
            <a:pPr marL="864000" lvl="1" indent="-324000" algn="l">
              <a:spcBef>
                <a:spcPts val="1134"/>
              </a:spcBef>
              <a:buClr>
                <a:srgbClr val="000000"/>
              </a:buClr>
              <a:buSzPct val="75000"/>
              <a:buFont typeface="Symbol" charset="2"/>
              <a:buChar char=""/>
            </a:pPr>
            <a:r>
              <a:rPr lang="en-US" sz="1500" b="0" u="none" strike="noStrike">
                <a:solidFill>
                  <a:srgbClr val="000000"/>
                </a:solidFill>
                <a:effectLst/>
                <a:uFillTx/>
                <a:latin typeface="Noto Serif"/>
              </a:rPr>
              <a:t>Second Outline Level</a:t>
            </a:r>
            <a:endParaRPr lang="en-US" sz="1500" b="0" u="none" strike="noStrike">
              <a:solidFill>
                <a:srgbClr val="000000"/>
              </a:solidFill>
              <a:effectLst/>
              <a:uFillTx/>
              <a:latin typeface="Noto Serif"/>
            </a:endParaRPr>
          </a:p>
          <a:p>
            <a:pPr marL="1296000" lvl="2" indent="-288000" algn="l">
              <a:spcBef>
                <a:spcPts val="850"/>
              </a:spcBef>
              <a:buClr>
                <a:srgbClr val="000000"/>
              </a:buClr>
              <a:buSzPct val="45000"/>
              <a:buFont typeface="Wingdings" charset="2"/>
              <a:buChar char=""/>
            </a:pPr>
            <a:r>
              <a:rPr lang="en-US" sz="1500" b="0" u="none" strike="noStrike">
                <a:solidFill>
                  <a:srgbClr val="000000"/>
                </a:solidFill>
                <a:effectLst/>
                <a:uFillTx/>
                <a:latin typeface="Noto Serif"/>
              </a:rPr>
              <a:t>Third Outline Level</a:t>
            </a:r>
            <a:endParaRPr lang="en-US" sz="1500" b="0" u="none" strike="noStrike">
              <a:solidFill>
                <a:srgbClr val="000000"/>
              </a:solidFill>
              <a:effectLst/>
              <a:uFillTx/>
              <a:latin typeface="Noto Serif"/>
            </a:endParaRPr>
          </a:p>
          <a:p>
            <a:pPr marL="1728000" lvl="3" indent="-216000" algn="l">
              <a:spcBef>
                <a:spcPts val="567"/>
              </a:spcBef>
              <a:buClr>
                <a:srgbClr val="000000"/>
              </a:buClr>
              <a:buSzPct val="75000"/>
              <a:buFont typeface="Symbol" charset="2"/>
              <a:buChar char=""/>
            </a:pPr>
            <a:r>
              <a:rPr lang="en-US" sz="1500" b="0" u="none" strike="noStrike">
                <a:solidFill>
                  <a:srgbClr val="000000"/>
                </a:solidFill>
                <a:effectLst/>
                <a:uFillTx/>
                <a:latin typeface="Noto Serif"/>
              </a:rPr>
              <a:t>Fourth Outline Level</a:t>
            </a:r>
            <a:endParaRPr lang="en-US" sz="1500" b="0" u="none" strike="noStrike">
              <a:solidFill>
                <a:srgbClr val="000000"/>
              </a:solidFill>
              <a:effectLst/>
              <a:uFillTx/>
              <a:latin typeface="Noto Serif"/>
            </a:endParaRPr>
          </a:p>
          <a:p>
            <a:pPr marL="2160000" lvl="4" indent="-216000" algn="l">
              <a:spcBef>
                <a:spcPts val="283"/>
              </a:spcBef>
              <a:buClr>
                <a:srgbClr val="000000"/>
              </a:buClr>
              <a:buSzPct val="45000"/>
              <a:buFont typeface="Wingdings" charset="2"/>
              <a:buChar char=""/>
            </a:pPr>
            <a:r>
              <a:rPr lang="en-US" sz="1500" b="0" u="none" strike="noStrike">
                <a:solidFill>
                  <a:srgbClr val="000000"/>
                </a:solidFill>
                <a:effectLst/>
                <a:uFillTx/>
                <a:latin typeface="Noto Serif"/>
              </a:rPr>
              <a:t>Fifth Outline Level</a:t>
            </a:r>
            <a:endParaRPr lang="en-US" sz="1500" b="0" u="none" strike="noStrike">
              <a:solidFill>
                <a:srgbClr val="000000"/>
              </a:solidFill>
              <a:effectLst/>
              <a:uFillTx/>
              <a:latin typeface="Noto Serif"/>
            </a:endParaRPr>
          </a:p>
          <a:p>
            <a:pPr marL="2592000" lvl="5" indent="-216000" algn="l">
              <a:spcBef>
                <a:spcPts val="283"/>
              </a:spcBef>
              <a:buClr>
                <a:srgbClr val="000000"/>
              </a:buClr>
              <a:buSzPct val="45000"/>
              <a:buFont typeface="Wingdings" charset="2"/>
              <a:buChar char=""/>
            </a:pPr>
            <a:r>
              <a:rPr lang="en-US" sz="1500" b="0" u="none" strike="noStrike">
                <a:solidFill>
                  <a:srgbClr val="000000"/>
                </a:solidFill>
                <a:effectLst/>
                <a:uFillTx/>
                <a:latin typeface="Noto Serif"/>
              </a:rPr>
              <a:t>Sixth Outline Level</a:t>
            </a:r>
            <a:endParaRPr lang="en-US" sz="1500" b="0" u="none" strike="noStrike">
              <a:solidFill>
                <a:srgbClr val="000000"/>
              </a:solidFill>
              <a:effectLst/>
              <a:uFillTx/>
              <a:latin typeface="Noto Serif"/>
            </a:endParaRPr>
          </a:p>
          <a:p>
            <a:pPr marL="3024000" lvl="6" indent="-216000" algn="l">
              <a:spcBef>
                <a:spcPts val="283"/>
              </a:spcBef>
              <a:buClr>
                <a:srgbClr val="000000"/>
              </a:buClr>
              <a:buSzPct val="45000"/>
              <a:buFont typeface="Wingdings" charset="2"/>
              <a:buChar char=""/>
            </a:pPr>
            <a:r>
              <a:rPr lang="en-US" sz="1500" b="0" u="none" strike="noStrike">
                <a:solidFill>
                  <a:srgbClr val="000000"/>
                </a:solidFill>
                <a:effectLst/>
                <a:uFillTx/>
                <a:latin typeface="Noto Serif"/>
              </a:rPr>
              <a:t>Seventh Outline Level</a:t>
            </a:r>
            <a:endParaRPr lang="en-US" sz="1500" b="0" u="none" strike="noStrike">
              <a:solidFill>
                <a:srgbClr val="000000"/>
              </a:solidFill>
              <a:effectLst/>
              <a:uFillTx/>
              <a:latin typeface="Noto Serif"/>
            </a:endParaRPr>
          </a:p>
        </p:txBody>
      </p:sp>
      <p:sp>
        <p:nvSpPr>
          <p:cNvPr id="16" name="PlaceHolder 3"/>
          <p:cNvSpPr>
            <a:spLocks noGrp="1"/>
          </p:cNvSpPr>
          <p:nvPr>
            <p:ph type="ftr" idx="4"/>
          </p:nvPr>
        </p:nvSpPr>
        <p:spPr>
          <a:xfrm>
            <a:off x="3420000" y="5400000"/>
            <a:ext cx="3238920" cy="310680"/>
          </a:xfrm>
          <a:prstGeom prst="rect">
            <a:avLst/>
          </a:prstGeom>
          <a:noFill/>
          <a:ln w="72000">
            <a:noFill/>
          </a:ln>
        </p:spPr>
        <p:txBody>
          <a:bodyPr lIns="0" tIns="0" rIns="0" bIns="0" anchor="t">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r>
              <a:rPr lang="en-US" sz="1800" b="1" u="none" strike="noStrike">
                <a:solidFill>
                  <a:srgbClr val="FFFFFF"/>
                </a:solidFill>
                <a:effectLst/>
                <a:uFillTx/>
                <a:latin typeface="Noto Sans"/>
              </a:rPr>
              <a:t>&lt;footer&gt;</a:t>
            </a:r>
            <a:endParaRPr lang="en-US" sz="1800" b="0" u="none" strike="noStrike">
              <a:solidFill>
                <a:srgbClr val="000000"/>
              </a:solidFill>
              <a:effectLst/>
              <a:uFillTx/>
              <a:latin typeface="Noto Serif"/>
            </a:endParaRPr>
          </a:p>
        </p:txBody>
      </p:sp>
      <p:sp>
        <p:nvSpPr>
          <p:cNvPr id="17" name="PlaceHolder 4"/>
          <p:cNvSpPr>
            <a:spLocks noGrp="1"/>
          </p:cNvSpPr>
          <p:nvPr>
            <p:ph type="sldNum" idx="5"/>
          </p:nvPr>
        </p:nvSpPr>
        <p:spPr>
          <a:xfrm>
            <a:off x="9180000" y="5244120"/>
            <a:ext cx="718920" cy="310680"/>
          </a:xfrm>
          <a:prstGeom prst="rect">
            <a:avLst/>
          </a:prstGeom>
          <a:noFill/>
          <a:ln w="72000">
            <a:noFill/>
          </a:ln>
        </p:spPr>
        <p:txBody>
          <a:bodyPr lIns="0" tIns="0" rIns="0" bIns="0" anchor="ctr">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fld id="{EF22DBD4-FCA7-4199-BCB2-E6D658BA2A4D}" type="slidenum">
              <a:rPr lang="en-US" sz="1800" b="1" u="none" strike="noStrike">
                <a:solidFill>
                  <a:srgbClr val="FFFFFF"/>
                </a:solidFill>
                <a:effectLst/>
                <a:uFillTx/>
                <a:latin typeface="Noto Sans"/>
              </a:rPr>
              <a:t>&lt;number&gt;</a:t>
            </a:fld>
            <a:endParaRPr lang="en-US" sz="1800" b="0" u="none" strike="noStrike">
              <a:solidFill>
                <a:srgbClr val="000000"/>
              </a:solidFill>
              <a:effectLst/>
              <a:uFillTx/>
              <a:latin typeface="Noto Serif"/>
            </a:endParaRPr>
          </a:p>
        </p:txBody>
      </p:sp>
      <p:sp>
        <p:nvSpPr>
          <p:cNvPr id="18" name="PlaceHolder 5"/>
          <p:cNvSpPr>
            <a:spLocks noGrp="1"/>
          </p:cNvSpPr>
          <p:nvPr>
            <p:ph type="dt" idx="6"/>
          </p:nvPr>
        </p:nvSpPr>
        <p:spPr>
          <a:xfrm>
            <a:off x="360000" y="5400000"/>
            <a:ext cx="2878920" cy="310680"/>
          </a:xfrm>
          <a:prstGeom prst="rect">
            <a:avLst/>
          </a:prstGeom>
          <a:noFill/>
          <a:ln w="72000">
            <a:noFill/>
          </a:ln>
        </p:spPr>
        <p:txBody>
          <a:bodyPr lIns="0" tIns="0" rIns="0" bIns="0" anchor="t">
            <a:noAutofit/>
          </a:bodyPr>
          <a:lstStyle>
            <a:lvl1pPr indent="0" algn="l">
              <a:buNone/>
              <a:defRPr lang="en-US" sz="1400" b="0" u="none" strike="noStrike">
                <a:solidFill>
                  <a:srgbClr val="000000"/>
                </a:solidFill>
                <a:effectLst/>
                <a:uFillTx/>
                <a:latin typeface="Noto Serif"/>
              </a:defRPr>
            </a:lvl1pPr>
          </a:lstStyle>
          <a:p>
            <a:pPr indent="0" algn="l">
              <a:buNone/>
            </a:pPr>
            <a:r>
              <a:rPr lang="en-US" sz="1400" b="0" u="none" strike="noStrike">
                <a:solidFill>
                  <a:srgbClr val="000000"/>
                </a:solidFill>
                <a:effectLst/>
                <a:uFillTx/>
                <a:latin typeface="Noto Serif"/>
              </a:rPr>
              <a:t>&lt;date/time&gt;</a:t>
            </a:r>
            <a:endParaRPr lang="en-US" sz="1400" b="0" u="none" strike="noStrike">
              <a:solidFill>
                <a:srgbClr val="000000"/>
              </a:solidFill>
              <a:effectLst/>
              <a:uFillTx/>
              <a:latin typeface="Noto Serif"/>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2"/>
    <p:sldLayoutId id="2147483654"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 name=""/>
          <p:cNvSpPr/>
          <p:nvPr/>
        </p:nvSpPr>
        <p:spPr>
          <a:xfrm>
            <a:off x="0" y="0"/>
            <a:ext cx="10078920" cy="5668920"/>
          </a:xfrm>
          <a:prstGeom prst="rect">
            <a:avLst/>
          </a:prstGeom>
          <a:solidFill>
            <a:srgbClr val="2C3E50"/>
          </a:solidFill>
          <a:ln w="0">
            <a:noFill/>
          </a:ln>
        </p:spPr>
        <p:style>
          <a:lnRef idx="0"/>
          <a:fillRef idx="0"/>
          <a:effectRef idx="0"/>
          <a:fontRef idx="minor"/>
        </p:style>
        <p:txBody>
          <a:bodyPr wrap="none" lIns="0" tIns="0" rIns="0" bIns="0" anchor="t">
            <a:spAutoFit/>
          </a:bodyPr>
          <a:p>
            <a:endParaRPr lang="en-US" sz="1400" b="1" u="none" strike="noStrike">
              <a:solidFill>
                <a:srgbClr val="FFFFFF"/>
              </a:solidFill>
              <a:effectLst/>
              <a:uFillTx/>
              <a:latin typeface="Noto Sans"/>
            </a:endParaRPr>
          </a:p>
        </p:txBody>
      </p:sp>
      <p:sp>
        <p:nvSpPr>
          <p:cNvPr id="36" name=""/>
          <p:cNvSpPr/>
          <p:nvPr/>
        </p:nvSpPr>
        <p:spPr>
          <a:xfrm>
            <a:off x="2520000" y="1350000"/>
            <a:ext cx="5038920" cy="1888920"/>
          </a:xfrm>
          <a:prstGeom prst="wedgeRectCallout">
            <a:avLst>
              <a:gd name="adj1" fmla="val -34032"/>
              <a:gd name="adj2" fmla="val 132916"/>
            </a:avLst>
          </a:prstGeom>
          <a:solidFill>
            <a:srgbClr val="FFFFFF"/>
          </a:solidFill>
          <a:ln w="72000">
            <a:solidFill>
              <a:srgbClr val="1ABC9C"/>
            </a:solidFill>
            <a:round/>
          </a:ln>
        </p:spPr>
        <p:style>
          <a:lnRef idx="0"/>
          <a:fillRef idx="0"/>
          <a:effectRef idx="0"/>
          <a:fontRef idx="minor"/>
        </p:style>
        <p:txBody>
          <a:bodyPr wrap="none" lIns="120600" tIns="75600" rIns="120600" bIns="75600" anchor="ctr">
            <a:noAutofit/>
          </a:bodyPr>
          <a:p>
            <a:endParaRPr lang="en-US" sz="1400" b="1" u="none" strike="noStrike">
              <a:solidFill>
                <a:srgbClr val="2C3E50"/>
              </a:solidFill>
              <a:effectLst/>
              <a:uFillTx/>
              <a:latin typeface="Noto Sans"/>
            </a:endParaRPr>
          </a:p>
        </p:txBody>
      </p:sp>
      <p:sp>
        <p:nvSpPr>
          <p:cNvPr id="37" name="PlaceHolder 1"/>
          <p:cNvSpPr>
            <a:spLocks noGrp="1"/>
          </p:cNvSpPr>
          <p:nvPr>
            <p:ph type="title"/>
          </p:nvPr>
        </p:nvSpPr>
        <p:spPr>
          <a:xfrm>
            <a:off x="2700000" y="1882440"/>
            <a:ext cx="4678920" cy="824040"/>
          </a:xfrm>
          <a:prstGeom prst="rect">
            <a:avLst/>
          </a:prstGeom>
          <a:noFill/>
          <a:ln w="0">
            <a:noFill/>
          </a:ln>
        </p:spPr>
        <p:txBody>
          <a:bodyPr lIns="0" tIns="0" rIns="0" bIns="0" anchor="ctr">
            <a:spAutoFit/>
          </a:bodyPr>
          <a:lstStyle>
            <a:lvl1pPr indent="0" algn="l">
              <a:buNone/>
              <a:defRPr lang="en-US" sz="2700" b="0" u="none" strike="noStrike">
                <a:solidFill>
                  <a:srgbClr val="000000"/>
                </a:solidFill>
                <a:effectLst/>
                <a:uFillTx/>
                <a:latin typeface="Noto Serif"/>
              </a:defRPr>
            </a:lvl1pPr>
          </a:lstStyle>
          <a:p>
            <a:pPr indent="0" algn="l">
              <a:buNone/>
            </a:pPr>
            <a:r>
              <a:rPr lang="en-US" sz="2700" b="0" u="none" strike="noStrike">
                <a:solidFill>
                  <a:srgbClr val="000000"/>
                </a:solidFill>
                <a:effectLst/>
                <a:uFillTx/>
                <a:latin typeface="Noto Serif"/>
              </a:rPr>
              <a:t>Click to edit the title text format</a:t>
            </a:r>
            <a:endParaRPr lang="en-US" sz="2700" b="0" u="none" strike="noStrike">
              <a:solidFill>
                <a:srgbClr val="000000"/>
              </a:solidFill>
              <a:effectLst/>
              <a:uFillTx/>
              <a:latin typeface="Noto Serif"/>
            </a:endParaRPr>
          </a:p>
        </p:txBody>
      </p:sp>
      <p:sp>
        <p:nvSpPr>
          <p:cNvPr id="38" name="PlaceHolder 2"/>
          <p:cNvSpPr>
            <a:spLocks noGrp="1"/>
          </p:cNvSpPr>
          <p:nvPr>
            <p:ph type="body"/>
          </p:nvPr>
        </p:nvSpPr>
        <p:spPr>
          <a:xfrm>
            <a:off x="3420000" y="3240000"/>
            <a:ext cx="6298920" cy="1618920"/>
          </a:xfrm>
          <a:prstGeom prst="rect">
            <a:avLst/>
          </a:prstGeom>
          <a:noFill/>
          <a:ln w="0">
            <a:noFill/>
          </a:ln>
        </p:spPr>
        <p:txBody>
          <a:bodyPr lIns="0" tIns="0" rIns="0" bIns="0" anchor="t">
            <a:normAutofit fontScale="85000" lnSpcReduction="19999"/>
          </a:bodyPr>
          <a:lstStyle>
            <a:lvl1pPr algn="l">
              <a:spcBef>
                <a:spcPts val="1417"/>
              </a:spcBef>
              <a:buClr>
                <a:srgbClr val="000000"/>
              </a:buClr>
              <a:buSzPct val="45000"/>
              <a:buFont typeface="Wingdings" charset="2"/>
              <a:buChar char=""/>
              <a:defRPr lang="en-US" sz="1500" b="0" u="none" strike="noStrike">
                <a:solidFill>
                  <a:srgbClr val="000000"/>
                </a:solidFill>
                <a:effectLst/>
                <a:uFillTx/>
                <a:latin typeface="Noto Serif"/>
              </a:defRPr>
            </a:lvl1pPr>
            <a:lvl2pPr lvl="1" algn="l">
              <a:spcBef>
                <a:spcPts val="1134"/>
              </a:spcBef>
              <a:buClr>
                <a:srgbClr val="000000"/>
              </a:buClr>
              <a:buSzPct val="75000"/>
              <a:buFont typeface="Symbol" charset="2"/>
              <a:buChar char=""/>
              <a:defRPr lang="en-US" sz="1500" b="0" u="none" strike="noStrike">
                <a:solidFill>
                  <a:srgbClr val="000000"/>
                </a:solidFill>
                <a:effectLst/>
                <a:uFillTx/>
                <a:latin typeface="Noto Serif"/>
              </a:defRPr>
            </a:lvl2pPr>
            <a:lvl3pPr lvl="2" algn="l">
              <a:spcBef>
                <a:spcPts val="850"/>
              </a:spcBef>
              <a:buClr>
                <a:srgbClr val="000000"/>
              </a:buClr>
              <a:buSzPct val="45000"/>
              <a:buFont typeface="Wingdings" charset="2"/>
              <a:buChar char=""/>
              <a:defRPr lang="en-US" sz="1500" b="0" u="none" strike="noStrike">
                <a:solidFill>
                  <a:srgbClr val="000000"/>
                </a:solidFill>
                <a:effectLst/>
                <a:uFillTx/>
                <a:latin typeface="Noto Serif"/>
              </a:defRPr>
            </a:lvl3pPr>
            <a:lvl4pPr lvl="3" algn="l">
              <a:spcBef>
                <a:spcPts val="567"/>
              </a:spcBef>
              <a:buClr>
                <a:srgbClr val="000000"/>
              </a:buClr>
              <a:buSzPct val="75000"/>
              <a:buFont typeface="Symbol" charset="2"/>
              <a:buChar char=""/>
              <a:defRPr lang="en-US" sz="1500" b="0" u="none" strike="noStrike">
                <a:solidFill>
                  <a:srgbClr val="000000"/>
                </a:solidFill>
                <a:effectLst/>
                <a:uFillTx/>
                <a:latin typeface="Noto Serif"/>
              </a:defRPr>
            </a:lvl4pPr>
            <a:lvl5pPr lvl="4" algn="l">
              <a:spcBef>
                <a:spcPts val="283"/>
              </a:spcBef>
              <a:buClr>
                <a:srgbClr val="000000"/>
              </a:buClr>
              <a:buSzPct val="45000"/>
              <a:buFont typeface="Wingdings" charset="2"/>
              <a:buChar char=""/>
              <a:defRPr lang="en-US" sz="1500" b="0" u="none" strike="noStrike">
                <a:solidFill>
                  <a:srgbClr val="000000"/>
                </a:solidFill>
                <a:effectLst/>
                <a:uFillTx/>
                <a:latin typeface="Noto Serif"/>
              </a:defRPr>
            </a:lvl5pPr>
            <a:lvl6pPr lvl="5" algn="l">
              <a:spcBef>
                <a:spcPts val="283"/>
              </a:spcBef>
              <a:buClr>
                <a:srgbClr val="000000"/>
              </a:buClr>
              <a:buSzPct val="45000"/>
              <a:buFont typeface="Wingdings" charset="2"/>
              <a:buChar char=""/>
              <a:defRPr lang="en-US" sz="1500" b="0" u="none" strike="noStrike">
                <a:solidFill>
                  <a:srgbClr val="000000"/>
                </a:solidFill>
                <a:effectLst/>
                <a:uFillTx/>
                <a:latin typeface="Noto Serif"/>
              </a:defRPr>
            </a:lvl6pPr>
            <a:lvl7pPr lvl="6" algn="l">
              <a:spcBef>
                <a:spcPts val="283"/>
              </a:spcBef>
              <a:buClr>
                <a:srgbClr val="000000"/>
              </a:buClr>
              <a:buSzPct val="45000"/>
              <a:buFont typeface="Wingdings" charset="2"/>
              <a:buChar char=""/>
              <a:defRPr lang="en-US" sz="1500" b="0" u="none" strike="noStrike">
                <a:solidFill>
                  <a:srgbClr val="000000"/>
                </a:solidFill>
                <a:effectLst/>
                <a:uFillTx/>
                <a:latin typeface="Noto Serif"/>
              </a:defRPr>
            </a:lvl7pPr>
          </a:lstStyle>
          <a:p>
            <a:pPr marL="432000" indent="-324000" algn="l">
              <a:spcBef>
                <a:spcPts val="1417"/>
              </a:spcBef>
              <a:buClr>
                <a:srgbClr val="000000"/>
              </a:buClr>
              <a:buSzPct val="45000"/>
              <a:buFont typeface="Wingdings" charset="2"/>
              <a:buChar char=""/>
            </a:pPr>
            <a:r>
              <a:rPr lang="en-US" sz="1500" b="0" u="none" strike="noStrike">
                <a:solidFill>
                  <a:srgbClr val="000000"/>
                </a:solidFill>
                <a:effectLst/>
                <a:uFillTx/>
                <a:latin typeface="Noto Serif"/>
              </a:rPr>
              <a:t>Click to edit the outline text format</a:t>
            </a:r>
            <a:endParaRPr lang="en-US" sz="1500" b="0" u="none" strike="noStrike">
              <a:solidFill>
                <a:srgbClr val="000000"/>
              </a:solidFill>
              <a:effectLst/>
              <a:uFillTx/>
              <a:latin typeface="Noto Serif"/>
            </a:endParaRPr>
          </a:p>
          <a:p>
            <a:pPr marL="864000" lvl="1" indent="-324000" algn="l">
              <a:spcBef>
                <a:spcPts val="1134"/>
              </a:spcBef>
              <a:buClr>
                <a:srgbClr val="000000"/>
              </a:buClr>
              <a:buSzPct val="75000"/>
              <a:buFont typeface="Symbol" charset="2"/>
              <a:buChar char=""/>
            </a:pPr>
            <a:r>
              <a:rPr lang="en-US" sz="1500" b="0" u="none" strike="noStrike">
                <a:solidFill>
                  <a:srgbClr val="000000"/>
                </a:solidFill>
                <a:effectLst/>
                <a:uFillTx/>
                <a:latin typeface="Noto Serif"/>
              </a:rPr>
              <a:t>Second Outline Level</a:t>
            </a:r>
            <a:endParaRPr lang="en-US" sz="1500" b="0" u="none" strike="noStrike">
              <a:solidFill>
                <a:srgbClr val="000000"/>
              </a:solidFill>
              <a:effectLst/>
              <a:uFillTx/>
              <a:latin typeface="Noto Serif"/>
            </a:endParaRPr>
          </a:p>
          <a:p>
            <a:pPr marL="1296000" lvl="2" indent="-288000" algn="l">
              <a:spcBef>
                <a:spcPts val="850"/>
              </a:spcBef>
              <a:buClr>
                <a:srgbClr val="000000"/>
              </a:buClr>
              <a:buSzPct val="45000"/>
              <a:buFont typeface="Wingdings" charset="2"/>
              <a:buChar char=""/>
            </a:pPr>
            <a:r>
              <a:rPr lang="en-US" sz="1500" b="0" u="none" strike="noStrike">
                <a:solidFill>
                  <a:srgbClr val="000000"/>
                </a:solidFill>
                <a:effectLst/>
                <a:uFillTx/>
                <a:latin typeface="Noto Serif"/>
              </a:rPr>
              <a:t>Third Outline Level</a:t>
            </a:r>
            <a:endParaRPr lang="en-US" sz="1500" b="0" u="none" strike="noStrike">
              <a:solidFill>
                <a:srgbClr val="000000"/>
              </a:solidFill>
              <a:effectLst/>
              <a:uFillTx/>
              <a:latin typeface="Noto Serif"/>
            </a:endParaRPr>
          </a:p>
          <a:p>
            <a:pPr marL="1728000" lvl="3" indent="-216000" algn="l">
              <a:spcBef>
                <a:spcPts val="567"/>
              </a:spcBef>
              <a:buClr>
                <a:srgbClr val="000000"/>
              </a:buClr>
              <a:buSzPct val="75000"/>
              <a:buFont typeface="Symbol" charset="2"/>
              <a:buChar char=""/>
            </a:pPr>
            <a:r>
              <a:rPr lang="en-US" sz="1500" b="0" u="none" strike="noStrike">
                <a:solidFill>
                  <a:srgbClr val="000000"/>
                </a:solidFill>
                <a:effectLst/>
                <a:uFillTx/>
                <a:latin typeface="Noto Serif"/>
              </a:rPr>
              <a:t>Fourth Outline Level</a:t>
            </a:r>
            <a:endParaRPr lang="en-US" sz="1500" b="0" u="none" strike="noStrike">
              <a:solidFill>
                <a:srgbClr val="000000"/>
              </a:solidFill>
              <a:effectLst/>
              <a:uFillTx/>
              <a:latin typeface="Noto Serif"/>
            </a:endParaRPr>
          </a:p>
          <a:p>
            <a:pPr marL="2160000" lvl="4" indent="-216000" algn="l">
              <a:spcBef>
                <a:spcPts val="283"/>
              </a:spcBef>
              <a:buClr>
                <a:srgbClr val="000000"/>
              </a:buClr>
              <a:buSzPct val="45000"/>
              <a:buFont typeface="Wingdings" charset="2"/>
              <a:buChar char=""/>
            </a:pPr>
            <a:r>
              <a:rPr lang="en-US" sz="1500" b="0" u="none" strike="noStrike">
                <a:solidFill>
                  <a:srgbClr val="000000"/>
                </a:solidFill>
                <a:effectLst/>
                <a:uFillTx/>
                <a:latin typeface="Noto Serif"/>
              </a:rPr>
              <a:t>Fifth Outline Level</a:t>
            </a:r>
            <a:endParaRPr lang="en-US" sz="1500" b="0" u="none" strike="noStrike">
              <a:solidFill>
                <a:srgbClr val="000000"/>
              </a:solidFill>
              <a:effectLst/>
              <a:uFillTx/>
              <a:latin typeface="Noto Serif"/>
            </a:endParaRPr>
          </a:p>
          <a:p>
            <a:pPr marL="2592000" lvl="5" indent="-216000" algn="l">
              <a:spcBef>
                <a:spcPts val="283"/>
              </a:spcBef>
              <a:buClr>
                <a:srgbClr val="000000"/>
              </a:buClr>
              <a:buSzPct val="45000"/>
              <a:buFont typeface="Wingdings" charset="2"/>
              <a:buChar char=""/>
            </a:pPr>
            <a:r>
              <a:rPr lang="en-US" sz="1500" b="0" u="none" strike="noStrike">
                <a:solidFill>
                  <a:srgbClr val="000000"/>
                </a:solidFill>
                <a:effectLst/>
                <a:uFillTx/>
                <a:latin typeface="Noto Serif"/>
              </a:rPr>
              <a:t>Sixth Outline Level</a:t>
            </a:r>
            <a:endParaRPr lang="en-US" sz="1500" b="0" u="none" strike="noStrike">
              <a:solidFill>
                <a:srgbClr val="000000"/>
              </a:solidFill>
              <a:effectLst/>
              <a:uFillTx/>
              <a:latin typeface="Noto Serif"/>
            </a:endParaRPr>
          </a:p>
          <a:p>
            <a:pPr marL="3024000" lvl="6" indent="-216000" algn="l">
              <a:spcBef>
                <a:spcPts val="283"/>
              </a:spcBef>
              <a:buClr>
                <a:srgbClr val="000000"/>
              </a:buClr>
              <a:buSzPct val="45000"/>
              <a:buFont typeface="Wingdings" charset="2"/>
              <a:buChar char=""/>
            </a:pPr>
            <a:r>
              <a:rPr lang="en-US" sz="1500" b="0" u="none" strike="noStrike">
                <a:solidFill>
                  <a:srgbClr val="000000"/>
                </a:solidFill>
                <a:effectLst/>
                <a:uFillTx/>
                <a:latin typeface="Noto Serif"/>
              </a:rPr>
              <a:t>Seventh Outline Level</a:t>
            </a:r>
            <a:endParaRPr lang="en-US" sz="1500" b="0" u="none" strike="noStrike">
              <a:solidFill>
                <a:srgbClr val="000000"/>
              </a:solidFill>
              <a:effectLst/>
              <a:uFillTx/>
              <a:latin typeface="Noto Serif"/>
            </a:endParaRPr>
          </a:p>
        </p:txBody>
      </p:sp>
      <p:sp>
        <p:nvSpPr>
          <p:cNvPr id="39" name="PlaceHolder 3"/>
          <p:cNvSpPr>
            <a:spLocks noGrp="1"/>
          </p:cNvSpPr>
          <p:nvPr>
            <p:ph type="ftr" idx="13"/>
          </p:nvPr>
        </p:nvSpPr>
        <p:spPr>
          <a:xfrm>
            <a:off x="3420000" y="5400000"/>
            <a:ext cx="3238920" cy="310680"/>
          </a:xfrm>
          <a:prstGeom prst="rect">
            <a:avLst/>
          </a:prstGeom>
          <a:noFill/>
          <a:ln w="72000">
            <a:noFill/>
          </a:ln>
        </p:spPr>
        <p:txBody>
          <a:bodyPr lIns="0" tIns="0" rIns="0" bIns="0" anchor="t">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r>
              <a:rPr lang="en-US" sz="1800" b="1" u="none" strike="noStrike">
                <a:solidFill>
                  <a:srgbClr val="FFFFFF"/>
                </a:solidFill>
                <a:effectLst/>
                <a:uFillTx/>
                <a:latin typeface="Noto Sans"/>
              </a:rPr>
              <a:t>&lt;footer&gt;</a:t>
            </a:r>
            <a:endParaRPr lang="en-US" sz="1800" b="0" u="none" strike="noStrike">
              <a:solidFill>
                <a:srgbClr val="000000"/>
              </a:solidFill>
              <a:effectLst/>
              <a:uFillTx/>
              <a:latin typeface="Noto Serif"/>
            </a:endParaRPr>
          </a:p>
        </p:txBody>
      </p:sp>
      <p:sp>
        <p:nvSpPr>
          <p:cNvPr id="40" name="PlaceHolder 4"/>
          <p:cNvSpPr>
            <a:spLocks noGrp="1"/>
          </p:cNvSpPr>
          <p:nvPr>
            <p:ph type="sldNum" idx="14"/>
          </p:nvPr>
        </p:nvSpPr>
        <p:spPr>
          <a:xfrm>
            <a:off x="9180000" y="5244120"/>
            <a:ext cx="718920" cy="310680"/>
          </a:xfrm>
          <a:prstGeom prst="rect">
            <a:avLst/>
          </a:prstGeom>
          <a:noFill/>
          <a:ln w="72000">
            <a:noFill/>
          </a:ln>
        </p:spPr>
        <p:txBody>
          <a:bodyPr lIns="0" tIns="0" rIns="0" bIns="0" anchor="ctr">
            <a:noAutofit/>
          </a:bodyPr>
          <a:lstStyle>
            <a:lvl1pPr indent="0" algn="ctr">
              <a:lnSpc>
                <a:spcPct val="100000"/>
              </a:lnSpc>
              <a:buNone/>
              <a:tabLst>
                <a:tab pos="0" algn="l"/>
              </a:tabLst>
              <a:defRPr lang="en-US" sz="1800" b="1" u="none" strike="noStrike">
                <a:solidFill>
                  <a:srgbClr val="FFFFFF"/>
                </a:solidFill>
                <a:effectLst/>
                <a:uFillTx/>
                <a:latin typeface="Noto Sans"/>
              </a:defRPr>
            </a:lvl1pPr>
          </a:lstStyle>
          <a:p>
            <a:pPr indent="0" algn="ctr">
              <a:lnSpc>
                <a:spcPct val="100000"/>
              </a:lnSpc>
              <a:buNone/>
              <a:tabLst>
                <a:tab pos="0" algn="l"/>
              </a:tabLst>
            </a:pPr>
            <a:fld id="{62E238B9-7524-4FDD-8FD3-4CB38ECA7864}" type="slidenum">
              <a:rPr lang="en-US" sz="1800" b="1" u="none" strike="noStrike">
                <a:solidFill>
                  <a:srgbClr val="FFFFFF"/>
                </a:solidFill>
                <a:effectLst/>
                <a:uFillTx/>
                <a:latin typeface="Noto Sans"/>
              </a:rPr>
              <a:t>&lt;number&gt;</a:t>
            </a:fld>
            <a:endParaRPr lang="en-US" sz="1800" b="0" u="none" strike="noStrike">
              <a:solidFill>
                <a:srgbClr val="000000"/>
              </a:solidFill>
              <a:effectLst/>
              <a:uFillTx/>
              <a:latin typeface="Noto Serif"/>
            </a:endParaRPr>
          </a:p>
        </p:txBody>
      </p:sp>
      <p:sp>
        <p:nvSpPr>
          <p:cNvPr id="41" name="PlaceHolder 5"/>
          <p:cNvSpPr>
            <a:spLocks noGrp="1"/>
          </p:cNvSpPr>
          <p:nvPr>
            <p:ph type="dt" idx="15"/>
          </p:nvPr>
        </p:nvSpPr>
        <p:spPr>
          <a:xfrm>
            <a:off x="360000" y="5400000"/>
            <a:ext cx="2878920" cy="310680"/>
          </a:xfrm>
          <a:prstGeom prst="rect">
            <a:avLst/>
          </a:prstGeom>
          <a:noFill/>
          <a:ln w="72000">
            <a:noFill/>
          </a:ln>
        </p:spPr>
        <p:txBody>
          <a:bodyPr lIns="0" tIns="0" rIns="0" bIns="0" anchor="t">
            <a:noAutofit/>
          </a:bodyPr>
          <a:lstStyle>
            <a:lvl1pPr indent="0" algn="l">
              <a:buNone/>
              <a:defRPr lang="en-US" sz="1400" b="0" u="none" strike="noStrike">
                <a:solidFill>
                  <a:srgbClr val="000000"/>
                </a:solidFill>
                <a:effectLst/>
                <a:uFillTx/>
                <a:latin typeface="Noto Serif"/>
              </a:defRPr>
            </a:lvl1pPr>
          </a:lstStyle>
          <a:p>
            <a:pPr indent="0" algn="l">
              <a:buNone/>
            </a:pPr>
            <a:r>
              <a:rPr lang="en-US" sz="1400" b="0" u="none" strike="noStrike">
                <a:solidFill>
                  <a:srgbClr val="000000"/>
                </a:solidFill>
                <a:effectLst/>
                <a:uFillTx/>
                <a:latin typeface="Noto Serif"/>
              </a:rPr>
              <a:t>&lt;date/time&gt;</a:t>
            </a:r>
            <a:endParaRPr lang="en-US" sz="1400" b="0" u="none" strike="noStrike">
              <a:solidFill>
                <a:srgbClr val="000000"/>
              </a:solidFill>
              <a:effectLst/>
              <a:uFillTx/>
              <a:latin typeface="Noto Serif"/>
            </a:endParaRPr>
          </a:p>
        </p:txBody>
      </p:sp>
    </p:spTree>
  </p:cSld>
  <p:clrMap bg1="lt1" tx1="dk1" bg2="lt2" tx2="dk2" accent1="accent1" accent2="accent2" accent3="accent3" accent4="accent4" accent5="accent5" accent6="accent6" hlink="hlink" folHlink="folHlink"/>
  <p:sldLayoutIdLst>
    <p:sldLayoutId id="2147483656"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PlaceHolder 1"/>
          <p:cNvSpPr>
            <a:spLocks noGrp="1"/>
          </p:cNvSpPr>
          <p:nvPr>
            <p:ph type="title"/>
          </p:nvPr>
        </p:nvSpPr>
        <p:spPr>
          <a:xfrm>
            <a:off x="360000" y="2833920"/>
            <a:ext cx="9358920" cy="720000"/>
          </a:xfrm>
          <a:prstGeom prst="rect">
            <a:avLst/>
          </a:prstGeom>
          <a:noFill/>
          <a:ln w="0">
            <a:noFill/>
          </a:ln>
        </p:spPr>
        <p:txBody>
          <a:bodyPr lIns="0" tIns="0" rIns="0" bIns="0" anchor="ctr" anchorCtr="1">
            <a:spAutoFit/>
          </a:bodyPr>
          <a:p>
            <a:pPr indent="0" algn="ctr">
              <a:lnSpc>
                <a:spcPct val="100000"/>
              </a:lnSpc>
              <a:buNone/>
              <a:tabLst>
                <a:tab pos="0" algn="l"/>
              </a:tabLst>
            </a:pPr>
            <a:r>
              <a:rPr lang="en-US" sz="3200" b="1" u="none" strike="noStrike">
                <a:solidFill>
                  <a:srgbClr val="FFFFFF"/>
                </a:solidFill>
                <a:effectLst/>
                <a:uFillTx/>
                <a:latin typeface="Noto Sans"/>
              </a:rPr>
              <a:t>Land Value Tax API</a:t>
            </a:r>
            <a:endParaRPr lang="en-US" sz="3200" b="0" u="none" strike="noStrike">
              <a:solidFill>
                <a:srgbClr val="000000"/>
              </a:solidFill>
              <a:effectLst/>
              <a:uFillTx/>
              <a:latin typeface="Noto Serif"/>
            </a:endParaRPr>
          </a:p>
        </p:txBody>
      </p:sp>
      <p:sp>
        <p:nvSpPr>
          <p:cNvPr id="45" name="PlaceHolder 2"/>
          <p:cNvSpPr>
            <a:spLocks noGrp="1"/>
          </p:cNvSpPr>
          <p:nvPr>
            <p:ph type="subTitle"/>
          </p:nvPr>
        </p:nvSpPr>
        <p:spPr>
          <a:xfrm>
            <a:off x="360000" y="3913920"/>
            <a:ext cx="9358920" cy="1486080"/>
          </a:xfrm>
          <a:prstGeom prst="rect">
            <a:avLst/>
          </a:prstGeom>
          <a:noFill/>
          <a:ln w="0">
            <a:noFill/>
          </a:ln>
        </p:spPr>
        <p:txBody>
          <a:bodyPr lIns="0" tIns="0" rIns="0" bIns="0" anchor="ctr">
            <a:spAutoFit/>
          </a:bodyPr>
          <a:p>
            <a:pPr marL="432000" indent="0" algn="ctr">
              <a:lnSpc>
                <a:spcPct val="100000"/>
              </a:lnSpc>
              <a:spcBef>
                <a:spcPts val="1191"/>
              </a:spcBef>
              <a:spcAft>
                <a:spcPts val="992"/>
              </a:spcAft>
              <a:buNone/>
              <a:tabLst>
                <a:tab pos="0" algn="l"/>
              </a:tabLst>
            </a:pPr>
            <a:r>
              <a:rPr lang="en-US" sz="2200" b="0" u="none" strike="noStrike">
                <a:solidFill>
                  <a:srgbClr val="FFFFFF"/>
                </a:solidFill>
                <a:effectLst/>
                <a:uFillTx/>
                <a:latin typeface="Noto Sans"/>
              </a:rPr>
              <a:t>Jacob Barron</a:t>
            </a:r>
            <a:br>
              <a:rPr sz="2200"/>
            </a:br>
            <a:r>
              <a:rPr lang="en-US" sz="2200" b="0" u="none" strike="noStrike">
                <a:solidFill>
                  <a:srgbClr val="FFFFFF"/>
                </a:solidFill>
                <a:effectLst/>
                <a:uFillTx/>
                <a:latin typeface="Noto Sans"/>
              </a:rPr>
              <a:t>COMP3011 – Web Services and Web Data</a:t>
            </a:r>
            <a:endParaRPr lang="en-US" sz="2200" b="0" u="none" strike="noStrike">
              <a:solidFill>
                <a:srgbClr val="000000"/>
              </a:solidFill>
              <a:effectLst/>
              <a:uFillTx/>
              <a:latin typeface="Noto Serif"/>
            </a:endParaRPr>
          </a:p>
        </p:txBody>
      </p:sp>
      <p:pic>
        <p:nvPicPr>
          <p:cNvPr id="46" name=""/>
          <p:cNvPicPr/>
          <p:nvPr/>
        </p:nvPicPr>
        <p:blipFill>
          <a:blip r:embed="rId1"/>
          <a:stretch/>
        </p:blipFill>
        <p:spPr>
          <a:xfrm>
            <a:off x="8458200" y="360"/>
            <a:ext cx="1599120" cy="2075040"/>
          </a:xfrm>
          <a:prstGeom prst="rect">
            <a:avLst/>
          </a:prstGeom>
          <a:noFill/>
          <a:ln w="1080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360000" y="225720"/>
            <a:ext cx="9358920" cy="718920"/>
          </a:xfrm>
          <a:prstGeom prst="rect">
            <a:avLst/>
          </a:prstGeom>
          <a:noFill/>
          <a:ln w="0">
            <a:noFill/>
          </a:ln>
        </p:spPr>
        <p:txBody>
          <a:bodyPr lIns="0" tIns="0" rIns="0" bIns="0" anchor="ctr">
            <a:noAutofit/>
          </a:bodyPr>
          <a:p>
            <a:pPr indent="0" algn="l">
              <a:lnSpc>
                <a:spcPct val="100000"/>
              </a:lnSpc>
              <a:buNone/>
              <a:tabLst>
                <a:tab pos="0" algn="l"/>
              </a:tabLst>
            </a:pPr>
            <a:r>
              <a:rPr lang="en-US" sz="3200" b="1" u="none" strike="noStrike">
                <a:solidFill>
                  <a:srgbClr val="FFFFFF"/>
                </a:solidFill>
                <a:effectLst/>
                <a:uFillTx/>
                <a:latin typeface="Noto Sans"/>
              </a:rPr>
              <a:t>Motivation</a:t>
            </a:r>
            <a:endParaRPr lang="en-US" sz="3200" b="0" u="none" strike="noStrike">
              <a:solidFill>
                <a:srgbClr val="000000"/>
              </a:solidFill>
              <a:effectLst/>
              <a:uFillTx/>
              <a:latin typeface="Noto Serif"/>
            </a:endParaRPr>
          </a:p>
        </p:txBody>
      </p:sp>
      <p:sp>
        <p:nvSpPr>
          <p:cNvPr id="48" name="PlaceHolder 2"/>
          <p:cNvSpPr>
            <a:spLocks noGrp="1"/>
          </p:cNvSpPr>
          <p:nvPr>
            <p:ph/>
          </p:nvPr>
        </p:nvSpPr>
        <p:spPr>
          <a:xfrm>
            <a:off x="360000" y="1485000"/>
            <a:ext cx="9358920" cy="3778920"/>
          </a:xfrm>
          <a:prstGeom prst="rect">
            <a:avLst/>
          </a:prstGeom>
          <a:noFill/>
          <a:ln w="0">
            <a:noFill/>
          </a:ln>
        </p:spPr>
        <p:txBody>
          <a:bodyPr lIns="0" tIns="0" rIns="0" bIns="0" anchor="t">
            <a:normAutofit/>
          </a:bodyPr>
          <a:p>
            <a:pPr indent="0" algn="l">
              <a:lnSpc>
                <a:spcPct val="100000"/>
              </a:lnSpc>
              <a:spcBef>
                <a:spcPts val="1191"/>
              </a:spcBef>
              <a:spcAft>
                <a:spcPts val="992"/>
              </a:spcAft>
              <a:buNone/>
              <a:tabLst>
                <a:tab pos="0" algn="l"/>
              </a:tabLst>
            </a:pPr>
            <a:r>
              <a:rPr lang="en-US" sz="1200" b="1" u="none" strike="noStrike">
                <a:solidFill>
                  <a:srgbClr val="2C3E50"/>
                </a:solidFill>
                <a:effectLst/>
                <a:uFillTx/>
                <a:latin typeface="Noto Sans"/>
              </a:rPr>
              <a:t>Land value taxes - “The only good tax”</a:t>
            </a:r>
            <a:endParaRPr lang="en-US" sz="1200" b="0" u="none" strike="noStrike">
              <a:solidFill>
                <a:srgbClr val="000000"/>
              </a:solidFill>
              <a:effectLst/>
              <a:uFillTx/>
              <a:latin typeface="Noto Serif"/>
            </a:endParaRPr>
          </a:p>
          <a:p>
            <a:pPr indent="0" algn="l">
              <a:lnSpc>
                <a:spcPct val="100000"/>
              </a:lnSpc>
              <a:spcBef>
                <a:spcPts val="1191"/>
              </a:spcBef>
              <a:spcAft>
                <a:spcPts val="992"/>
              </a:spcAft>
              <a:buNone/>
              <a:tabLst>
                <a:tab pos="0" algn="l"/>
              </a:tabLst>
            </a:pPr>
            <a:r>
              <a:rPr lang="en-US" sz="1200" b="1" u="none" strike="noStrike">
                <a:solidFill>
                  <a:srgbClr val="2C3E50"/>
                </a:solidFill>
                <a:effectLst/>
                <a:uFillTx/>
                <a:latin typeface="Noto Sans"/>
              </a:rPr>
              <a:t>Discourages land speculation</a:t>
            </a:r>
            <a:endParaRPr lang="en-US" sz="1200" b="0" u="none" strike="noStrike">
              <a:solidFill>
                <a:srgbClr val="000000"/>
              </a:solidFill>
              <a:effectLst/>
              <a:uFillTx/>
              <a:latin typeface="Noto Serif"/>
            </a:endParaRPr>
          </a:p>
          <a:p>
            <a:pPr indent="0" algn="l">
              <a:lnSpc>
                <a:spcPct val="100000"/>
              </a:lnSpc>
              <a:spcBef>
                <a:spcPts val="1191"/>
              </a:spcBef>
              <a:spcAft>
                <a:spcPts val="992"/>
              </a:spcAft>
              <a:buNone/>
              <a:tabLst>
                <a:tab pos="0" algn="l"/>
              </a:tabLst>
            </a:pPr>
            <a:r>
              <a:rPr lang="en-US" sz="1200" b="1" u="none" strike="noStrike">
                <a:solidFill>
                  <a:srgbClr val="2C3E50"/>
                </a:solidFill>
                <a:effectLst/>
                <a:uFillTx/>
                <a:latin typeface="Noto Sans"/>
              </a:rPr>
              <a:t>Encourages value production, which isn’t taxed</a:t>
            </a:r>
            <a:br>
              <a:rPr sz="1200"/>
            </a:br>
            <a:br>
              <a:rPr sz="1200"/>
            </a:br>
            <a:r>
              <a:rPr lang="en-US" sz="2400" b="1" u="none" strike="noStrike">
                <a:solidFill>
                  <a:srgbClr val="2C3E50"/>
                </a:solidFill>
                <a:effectLst/>
                <a:uFillTx/>
                <a:latin typeface="Noto Sans"/>
              </a:rPr>
              <a:t>This API: </a:t>
            </a:r>
            <a:endParaRPr lang="en-US" sz="2400" b="0" u="none" strike="noStrike">
              <a:solidFill>
                <a:srgbClr val="000000"/>
              </a:solidFill>
              <a:effectLst/>
              <a:uFillTx/>
              <a:latin typeface="Noto Serif"/>
            </a:endParaRPr>
          </a:p>
          <a:p>
            <a:pPr indent="0" algn="l">
              <a:lnSpc>
                <a:spcPct val="100000"/>
              </a:lnSpc>
              <a:spcBef>
                <a:spcPts val="1191"/>
              </a:spcBef>
              <a:spcAft>
                <a:spcPts val="992"/>
              </a:spcAft>
              <a:buNone/>
              <a:tabLst>
                <a:tab pos="0" algn="l"/>
              </a:tabLst>
            </a:pPr>
            <a:r>
              <a:rPr lang="en-US" sz="1200" b="1" u="none" strike="noStrike">
                <a:solidFill>
                  <a:srgbClr val="2C3E50"/>
                </a:solidFill>
                <a:effectLst/>
                <a:uFillTx/>
                <a:latin typeface="Noto Sans"/>
              </a:rPr>
              <a:t>- </a:t>
            </a:r>
            <a:r>
              <a:rPr lang="en-US" sz="1200" b="1" u="none" strike="noStrike">
                <a:solidFill>
                  <a:srgbClr val="2C3E50"/>
                </a:solidFill>
                <a:effectLst/>
                <a:uFillTx/>
                <a:latin typeface="Noto Sans"/>
                <a:ea typeface="Noto Sans CJK SC"/>
              </a:rPr>
              <a:t>toolbox for the calculation of land value taxes based on location and property information. </a:t>
            </a:r>
            <a:endParaRPr lang="en-US" sz="1200" b="0" u="none" strike="noStrike">
              <a:solidFill>
                <a:srgbClr val="000000"/>
              </a:solidFill>
              <a:effectLst/>
              <a:uFillTx/>
              <a:latin typeface="Noto Serif"/>
            </a:endParaRPr>
          </a:p>
          <a:p>
            <a:pPr indent="0" algn="l">
              <a:lnSpc>
                <a:spcPct val="100000"/>
              </a:lnSpc>
              <a:spcBef>
                <a:spcPts val="1191"/>
              </a:spcBef>
              <a:spcAft>
                <a:spcPts val="992"/>
              </a:spcAft>
              <a:buNone/>
              <a:tabLst>
                <a:tab pos="0" algn="l"/>
              </a:tabLst>
            </a:pPr>
            <a:r>
              <a:rPr lang="en-US" sz="1200" b="1" u="none" strike="noStrike">
                <a:solidFill>
                  <a:srgbClr val="2C3E50"/>
                </a:solidFill>
                <a:effectLst/>
                <a:uFillTx/>
                <a:latin typeface="Noto Sans"/>
                <a:ea typeface="Noto Sans CJK SC"/>
              </a:rPr>
              <a:t>- provide a programmatic interface to explore and evaluate land value taxes specifically for residential properties, with an ultimate aim to explore the feasibility of land value taxes.</a:t>
            </a:r>
            <a:endParaRPr lang="en-US" sz="1200" b="0" u="none" strike="noStrike">
              <a:solidFill>
                <a:srgbClr val="000000"/>
              </a:solidFill>
              <a:effectLst/>
              <a:uFillTx/>
              <a:latin typeface="Noto Serif"/>
            </a:endParaRPr>
          </a:p>
          <a:p>
            <a:pPr indent="0" algn="l">
              <a:lnSpc>
                <a:spcPct val="100000"/>
              </a:lnSpc>
              <a:spcBef>
                <a:spcPts val="1191"/>
              </a:spcBef>
              <a:spcAft>
                <a:spcPts val="992"/>
              </a:spcAft>
              <a:buNone/>
              <a:tabLst>
                <a:tab pos="0" algn="l"/>
              </a:tabLst>
            </a:pPr>
            <a:r>
              <a:rPr lang="en-US" sz="1000" b="1" u="none" strike="noStrike">
                <a:solidFill>
                  <a:srgbClr val="2C3E50"/>
                </a:solidFill>
                <a:effectLst/>
                <a:uFillTx/>
                <a:latin typeface="Noto Sans"/>
                <a:ea typeface="Noto Sans CJK SC"/>
              </a:rPr>
              <a:t> </a:t>
            </a:r>
            <a:endParaRPr lang="en-US" sz="1000" b="0" u="none" strike="noStrike">
              <a:solidFill>
                <a:srgbClr val="000000"/>
              </a:solidFill>
              <a:effectLst/>
              <a:uFillTx/>
              <a:latin typeface="Noto Serif"/>
            </a:endParaRPr>
          </a:p>
        </p:txBody>
      </p:sp>
      <p:sp>
        <p:nvSpPr>
          <p:cNvPr id="4" name="PlaceHolder 3"/>
          <p:cNvSpPr>
            <a:spLocks noGrp="1"/>
          </p:cNvSpPr>
          <p:nvPr>
            <p:ph type="sldNum" idx="2"/>
          </p:nvPr>
        </p:nvSpPr>
        <p:spPr/>
        <p:txBody>
          <a:bodyPr/>
          <a:p>
            <a:fld id="{DE0DFDB6-F6AF-4281-B188-3460FF3DD8AF}"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8600"/>
            <a:ext cx="9358920" cy="718920"/>
          </a:xfrm>
          <a:prstGeom prst="rect">
            <a:avLst/>
          </a:prstGeom>
          <a:noFill/>
          <a:ln w="0">
            <a:noFill/>
          </a:ln>
        </p:spPr>
        <p:txBody>
          <a:bodyPr lIns="0" tIns="0" rIns="0" bIns="0" anchor="ctr">
            <a:noAutofit/>
          </a:bodyPr>
          <a:p>
            <a:pPr indent="0" algn="l">
              <a:lnSpc>
                <a:spcPct val="100000"/>
              </a:lnSpc>
              <a:buNone/>
              <a:tabLst>
                <a:tab pos="0" algn="l"/>
              </a:tabLst>
            </a:pPr>
            <a:r>
              <a:rPr lang="en-US" sz="3200" b="1" u="none" strike="noStrike">
                <a:solidFill>
                  <a:srgbClr val="FFFFFF"/>
                </a:solidFill>
                <a:effectLst/>
                <a:uFillTx/>
                <a:latin typeface="Noto Sans"/>
              </a:rPr>
              <a:t>API Design and functionality</a:t>
            </a:r>
            <a:endParaRPr lang="en-US" sz="3200" b="0" u="none" strike="noStrike">
              <a:solidFill>
                <a:srgbClr val="000000"/>
              </a:solidFill>
              <a:effectLst/>
              <a:uFillTx/>
              <a:latin typeface="Noto Serif"/>
            </a:endParaRPr>
          </a:p>
        </p:txBody>
      </p:sp>
      <p:sp>
        <p:nvSpPr>
          <p:cNvPr id="50" name="PlaceHolder 2"/>
          <p:cNvSpPr>
            <a:spLocks noGrp="1"/>
          </p:cNvSpPr>
          <p:nvPr>
            <p:ph/>
          </p:nvPr>
        </p:nvSpPr>
        <p:spPr>
          <a:xfrm>
            <a:off x="5029200" y="1600200"/>
            <a:ext cx="2057040" cy="3428640"/>
          </a:xfrm>
          <a:prstGeom prst="rect">
            <a:avLst/>
          </a:prstGeom>
          <a:noFill/>
          <a:ln w="0">
            <a:noFill/>
          </a:ln>
        </p:spPr>
        <p:txBody>
          <a:bodyPr lIns="0" tIns="0" rIns="0" bIns="0" anchor="t">
            <a:normAutofit fontScale="47500" lnSpcReduction="19999"/>
          </a:bodyPr>
          <a:p>
            <a:pPr marL="432000" indent="0" algn="l">
              <a:lnSpc>
                <a:spcPct val="100000"/>
              </a:lnSpc>
              <a:spcBef>
                <a:spcPts val="1417"/>
              </a:spcBef>
              <a:buNone/>
              <a:tabLst>
                <a:tab pos="0" algn="l"/>
              </a:tabLst>
            </a:pPr>
            <a:r>
              <a:rPr lang="en-US" sz="3200" b="0" u="none" strike="noStrike">
                <a:solidFill>
                  <a:srgbClr val="000000"/>
                </a:solidFill>
                <a:effectLst/>
                <a:uFillTx/>
                <a:latin typeface="Noto Serif"/>
              </a:rPr>
              <a:t>Reverse proxy – nginx</a:t>
            </a:r>
            <a:endParaRPr lang="en-US" sz="3200" b="0" u="none" strike="noStrike">
              <a:solidFill>
                <a:srgbClr val="000000"/>
              </a:solidFill>
              <a:effectLst/>
              <a:uFillTx/>
              <a:latin typeface="Noto Serif"/>
            </a:endParaRPr>
          </a:p>
          <a:p>
            <a:pPr marL="432000" indent="0" algn="l">
              <a:lnSpc>
                <a:spcPct val="100000"/>
              </a:lnSpc>
              <a:spcBef>
                <a:spcPts val="1417"/>
              </a:spcBef>
              <a:buNone/>
              <a:tabLst>
                <a:tab pos="0" algn="l"/>
              </a:tabLst>
            </a:pPr>
            <a:endParaRPr lang="en-US" sz="3200" b="0" u="none" strike="noStrike">
              <a:solidFill>
                <a:srgbClr val="000000"/>
              </a:solidFill>
              <a:effectLst/>
              <a:uFillTx/>
              <a:latin typeface="Noto Serif"/>
            </a:endParaRPr>
          </a:p>
          <a:p>
            <a:pPr marL="432000" indent="0" algn="l">
              <a:lnSpc>
                <a:spcPct val="100000"/>
              </a:lnSpc>
              <a:spcBef>
                <a:spcPts val="1417"/>
              </a:spcBef>
              <a:buNone/>
              <a:tabLst>
                <a:tab pos="0" algn="l"/>
              </a:tabLst>
            </a:pPr>
            <a:r>
              <a:rPr lang="en-US" sz="3200" b="0" u="none" strike="noStrike">
                <a:solidFill>
                  <a:srgbClr val="000000"/>
                </a:solidFill>
                <a:effectLst/>
                <a:uFillTx/>
                <a:latin typeface="Noto Serif"/>
              </a:rPr>
              <a:t>Web framework and authorisation – FastAPI</a:t>
            </a:r>
            <a:endParaRPr lang="en-US" sz="3200" b="0" u="none" strike="noStrike">
              <a:solidFill>
                <a:srgbClr val="000000"/>
              </a:solidFill>
              <a:effectLst/>
              <a:uFillTx/>
              <a:latin typeface="Noto Serif"/>
            </a:endParaRPr>
          </a:p>
          <a:p>
            <a:pPr marL="432000" indent="0" algn="l">
              <a:lnSpc>
                <a:spcPct val="100000"/>
              </a:lnSpc>
              <a:spcBef>
                <a:spcPts val="1417"/>
              </a:spcBef>
              <a:buNone/>
              <a:tabLst>
                <a:tab pos="0" algn="l"/>
              </a:tabLst>
            </a:pPr>
            <a:endParaRPr lang="en-US" sz="3200" b="0" u="none" strike="noStrike">
              <a:solidFill>
                <a:srgbClr val="000000"/>
              </a:solidFill>
              <a:effectLst/>
              <a:uFillTx/>
              <a:latin typeface="Noto Serif"/>
            </a:endParaRPr>
          </a:p>
          <a:p>
            <a:pPr marL="432000" indent="0" algn="l">
              <a:lnSpc>
                <a:spcPct val="100000"/>
              </a:lnSpc>
              <a:spcBef>
                <a:spcPts val="1417"/>
              </a:spcBef>
              <a:buNone/>
              <a:tabLst>
                <a:tab pos="0" algn="l"/>
              </a:tabLst>
            </a:pPr>
            <a:r>
              <a:rPr lang="en-US" sz="3200" b="0" u="none" strike="noStrike">
                <a:solidFill>
                  <a:srgbClr val="000000"/>
                </a:solidFill>
                <a:effectLst/>
                <a:uFillTx/>
                <a:latin typeface="Noto Serif"/>
              </a:rPr>
              <a:t>Database – SQLite</a:t>
            </a:r>
            <a:endParaRPr lang="en-US" sz="3200" b="0" u="none" strike="noStrike">
              <a:solidFill>
                <a:srgbClr val="000000"/>
              </a:solidFill>
              <a:effectLst/>
              <a:uFillTx/>
              <a:latin typeface="Noto Serif"/>
            </a:endParaRPr>
          </a:p>
          <a:p>
            <a:pPr marL="432000" indent="0" algn="l">
              <a:lnSpc>
                <a:spcPct val="100000"/>
              </a:lnSpc>
              <a:spcBef>
                <a:spcPts val="1417"/>
              </a:spcBef>
              <a:buNone/>
              <a:tabLst>
                <a:tab pos="0" algn="l"/>
              </a:tabLst>
            </a:pPr>
            <a:endParaRPr lang="en-US" sz="3200" b="0" u="none" strike="noStrike">
              <a:solidFill>
                <a:srgbClr val="000000"/>
              </a:solidFill>
              <a:effectLst/>
              <a:uFillTx/>
              <a:latin typeface="Noto Serif"/>
            </a:endParaRPr>
          </a:p>
          <a:p>
            <a:pPr marL="432000" indent="0" algn="l">
              <a:lnSpc>
                <a:spcPct val="100000"/>
              </a:lnSpc>
              <a:spcBef>
                <a:spcPts val="1417"/>
              </a:spcBef>
              <a:buNone/>
              <a:tabLst>
                <a:tab pos="0" algn="l"/>
              </a:tabLst>
            </a:pPr>
            <a:r>
              <a:rPr lang="en-US" sz="3200" b="0" u="none" strike="noStrike">
                <a:solidFill>
                  <a:srgbClr val="000000"/>
                </a:solidFill>
                <a:effectLst/>
                <a:uFillTx/>
                <a:latin typeface="Noto Serif"/>
              </a:rPr>
              <a:t>Regression model – Scikit-learn</a:t>
            </a:r>
            <a:endParaRPr lang="en-US" sz="3200" b="0" u="none" strike="noStrike">
              <a:solidFill>
                <a:srgbClr val="000000"/>
              </a:solidFill>
              <a:effectLst/>
              <a:uFillTx/>
              <a:latin typeface="Noto Serif"/>
            </a:endParaRPr>
          </a:p>
        </p:txBody>
      </p:sp>
      <p:pic>
        <p:nvPicPr>
          <p:cNvPr id="51" name=""/>
          <p:cNvPicPr/>
          <p:nvPr/>
        </p:nvPicPr>
        <p:blipFill>
          <a:blip r:embed="rId1"/>
          <a:stretch/>
        </p:blipFill>
        <p:spPr>
          <a:xfrm>
            <a:off x="7086600" y="1113120"/>
            <a:ext cx="2993400" cy="4025880"/>
          </a:xfrm>
          <a:prstGeom prst="rect">
            <a:avLst/>
          </a:prstGeom>
          <a:solidFill>
            <a:srgbClr val="2C3E50"/>
          </a:solidFill>
          <a:ln w="0">
            <a:noFill/>
          </a:ln>
        </p:spPr>
      </p:pic>
      <p:pic>
        <p:nvPicPr>
          <p:cNvPr id="52" name=""/>
          <p:cNvPicPr/>
          <p:nvPr/>
        </p:nvPicPr>
        <p:blipFill>
          <a:blip r:embed="rId2"/>
          <a:stretch/>
        </p:blipFill>
        <p:spPr>
          <a:xfrm>
            <a:off x="28440" y="1238040"/>
            <a:ext cx="5314680" cy="3900600"/>
          </a:xfrm>
          <a:prstGeom prst="rect">
            <a:avLst/>
          </a:prstGeom>
          <a:noFill/>
          <a:ln w="0">
            <a:noFill/>
          </a:ln>
        </p:spPr>
      </p:pic>
      <p:sp>
        <p:nvSpPr>
          <p:cNvPr id="4" name="PlaceHolder 3"/>
          <p:cNvSpPr>
            <a:spLocks noGrp="1"/>
          </p:cNvSpPr>
          <p:nvPr>
            <p:ph type="sldNum" idx="2"/>
          </p:nvPr>
        </p:nvSpPr>
        <p:spPr/>
        <p:txBody>
          <a:bodyPr/>
          <a:p>
            <a:fld id="{4CD34AFA-D646-487A-995F-34504BDBD168}"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225720"/>
            <a:ext cx="9358920" cy="718920"/>
          </a:xfrm>
          <a:prstGeom prst="rect">
            <a:avLst/>
          </a:prstGeom>
          <a:noFill/>
          <a:ln w="0">
            <a:noFill/>
          </a:ln>
        </p:spPr>
        <p:txBody>
          <a:bodyPr lIns="0" tIns="0" rIns="0" bIns="0" anchor="ctr">
            <a:noAutofit/>
          </a:bodyPr>
          <a:p>
            <a:pPr indent="0" algn="l">
              <a:lnSpc>
                <a:spcPct val="100000"/>
              </a:lnSpc>
              <a:buNone/>
              <a:tabLst>
                <a:tab pos="0" algn="l"/>
              </a:tabLst>
            </a:pPr>
            <a:r>
              <a:rPr lang="en-US" sz="3200" b="1" u="none" strike="noStrike">
                <a:solidFill>
                  <a:srgbClr val="FFFFFF"/>
                </a:solidFill>
                <a:effectLst/>
                <a:uFillTx/>
                <a:latin typeface="Noto Sans"/>
              </a:rPr>
              <a:t>Development and AI</a:t>
            </a:r>
            <a:endParaRPr lang="en-US" sz="3200" b="0" u="none" strike="noStrike">
              <a:solidFill>
                <a:srgbClr val="000000"/>
              </a:solidFill>
              <a:effectLst/>
              <a:uFillTx/>
              <a:latin typeface="Noto Serif"/>
            </a:endParaRPr>
          </a:p>
        </p:txBody>
      </p:sp>
      <p:sp>
        <p:nvSpPr>
          <p:cNvPr id="54" name="PlaceHolder 2"/>
          <p:cNvSpPr>
            <a:spLocks noGrp="1"/>
          </p:cNvSpPr>
          <p:nvPr>
            <p:ph/>
          </p:nvPr>
        </p:nvSpPr>
        <p:spPr>
          <a:xfrm>
            <a:off x="3996720" y="1485000"/>
            <a:ext cx="5604120" cy="572040"/>
          </a:xfrm>
          <a:prstGeom prst="rect">
            <a:avLst/>
          </a:prstGeom>
          <a:noFill/>
          <a:ln w="0">
            <a:noFill/>
          </a:ln>
        </p:spPr>
        <p:txBody>
          <a:bodyPr lIns="0" tIns="0" rIns="0" bIns="0" anchor="t">
            <a:normAutofit fontScale="55000" lnSpcReduction="19999"/>
          </a:bodyPr>
          <a:p>
            <a:pPr marL="432000" indent="0" algn="l">
              <a:lnSpc>
                <a:spcPct val="100000"/>
              </a:lnSpc>
              <a:spcBef>
                <a:spcPts val="1417"/>
              </a:spcBef>
              <a:buNone/>
              <a:tabLst>
                <a:tab pos="0" algn="l"/>
              </a:tabLst>
            </a:pPr>
            <a:r>
              <a:rPr lang="en-US" sz="3200" b="0" u="none" strike="noStrike">
                <a:solidFill>
                  <a:srgbClr val="000000"/>
                </a:solidFill>
                <a:effectLst/>
                <a:uFillTx/>
                <a:latin typeface="Noto Serif"/>
              </a:rPr>
              <a:t>Process of AI in chosing the regression model (a highlight from the techical report)</a:t>
            </a:r>
            <a:endParaRPr lang="en-US" sz="3200" b="0" u="none" strike="noStrike">
              <a:solidFill>
                <a:srgbClr val="000000"/>
              </a:solidFill>
              <a:effectLst/>
              <a:uFillTx/>
              <a:latin typeface="Noto Serif"/>
            </a:endParaRPr>
          </a:p>
        </p:txBody>
      </p:sp>
      <p:pic>
        <p:nvPicPr>
          <p:cNvPr id="55" name=""/>
          <p:cNvPicPr/>
          <p:nvPr/>
        </p:nvPicPr>
        <p:blipFill>
          <a:blip r:embed="rId1"/>
          <a:stretch/>
        </p:blipFill>
        <p:spPr>
          <a:xfrm>
            <a:off x="9000" y="1213560"/>
            <a:ext cx="3802680" cy="4186440"/>
          </a:xfrm>
          <a:prstGeom prst="rect">
            <a:avLst/>
          </a:prstGeom>
          <a:noFill/>
          <a:ln w="0">
            <a:noFill/>
          </a:ln>
        </p:spPr>
      </p:pic>
      <p:sp>
        <p:nvSpPr>
          <p:cNvPr id="56" name=""/>
          <p:cNvSpPr/>
          <p:nvPr/>
        </p:nvSpPr>
        <p:spPr>
          <a:xfrm>
            <a:off x="4343400" y="2286000"/>
            <a:ext cx="5257440" cy="2074680"/>
          </a:xfrm>
          <a:prstGeom prst="rect">
            <a:avLst/>
          </a:prstGeom>
          <a:noFill/>
          <a:ln w="0">
            <a:noFill/>
          </a:ln>
        </p:spPr>
        <p:style>
          <a:lnRef idx="0"/>
          <a:fillRef idx="0"/>
          <a:effectRef idx="0"/>
          <a:fontRef idx="minor"/>
        </p:style>
        <p:txBody>
          <a:bodyPr lIns="90000" tIns="45000" rIns="90000" bIns="45000" anchor="t">
            <a:spAutoFit/>
          </a:bodyPr>
          <a:p>
            <a:pPr>
              <a:lnSpc>
                <a:spcPct val="100000"/>
              </a:lnSpc>
            </a:pPr>
            <a:r>
              <a:rPr lang="en-US" sz="1000" b="0" u="none" strike="noStrike">
                <a:solidFill>
                  <a:srgbClr val="000000"/>
                </a:solidFill>
                <a:effectLst/>
                <a:uFillTx/>
                <a:latin typeface="Noto Serif"/>
              </a:rPr>
              <a:t>“I would like to highlight how the use of AI played into the process of finding and deciding on the dual model hedonic approach for land value calculation. Under the assumption that the decomposition of a regression model could show how much effect a certain value such as location has on the total price, corresponding to the absolute land value, the random forest regression model was considered, due to it’s higher suitability for location data. However, upon implementing this, and decomposing using SHAP, the results were clearly wrong, sometimes negative. During the following back and forth with chat models, which like most of the many back and forths about everything from the design and implementation of the API to SQLite database access and efficiency, what it was being implemented was learnt and understood in order to evaluate different alternatives and ways frowards. Finally, the dual model hedonic approach was deem the most suitable for the task, and resulted in reasonable predictions. An excerpt of this can be seen in fig.4. “</a:t>
            </a:r>
            <a:endParaRPr lang="en-US" sz="1000" b="0" u="none" strike="noStrike">
              <a:solidFill>
                <a:srgbClr val="000000"/>
              </a:solidFill>
              <a:effectLst/>
              <a:uFillTx/>
              <a:latin typeface="Noto Serif"/>
            </a:endParaRPr>
          </a:p>
        </p:txBody>
      </p:sp>
      <p:sp>
        <p:nvSpPr>
          <p:cNvPr id="4" name="PlaceHolder 3"/>
          <p:cNvSpPr>
            <a:spLocks noGrp="1"/>
          </p:cNvSpPr>
          <p:nvPr>
            <p:ph type="sldNum" idx="2"/>
          </p:nvPr>
        </p:nvSpPr>
        <p:spPr/>
        <p:txBody>
          <a:bodyPr/>
          <a:p>
            <a:fld id="{E7A810A0-3707-4B77-9C52-662B43E0700F}"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360000" y="225720"/>
            <a:ext cx="9358920" cy="718920"/>
          </a:xfrm>
          <a:prstGeom prst="rect">
            <a:avLst/>
          </a:prstGeom>
          <a:noFill/>
          <a:ln w="0">
            <a:noFill/>
          </a:ln>
        </p:spPr>
        <p:txBody>
          <a:bodyPr lIns="0" tIns="0" rIns="0" bIns="0" anchor="ctr">
            <a:noAutofit/>
          </a:bodyPr>
          <a:p>
            <a:pPr indent="0" algn="l">
              <a:lnSpc>
                <a:spcPct val="100000"/>
              </a:lnSpc>
              <a:buNone/>
              <a:tabLst>
                <a:tab pos="0" algn="l"/>
              </a:tabLst>
            </a:pPr>
            <a:r>
              <a:rPr lang="en-US" sz="3200" b="1" u="none" strike="noStrike">
                <a:solidFill>
                  <a:srgbClr val="FFFFFF"/>
                </a:solidFill>
                <a:effectLst/>
                <a:uFillTx/>
                <a:latin typeface="Noto Sans"/>
              </a:rPr>
              <a:t>Repository and Demonstration</a:t>
            </a:r>
            <a:endParaRPr lang="en-US" sz="3200" b="0" u="none" strike="noStrike">
              <a:solidFill>
                <a:srgbClr val="000000"/>
              </a:solidFill>
              <a:effectLst/>
              <a:uFillTx/>
              <a:latin typeface="Noto Serif"/>
            </a:endParaRPr>
          </a:p>
        </p:txBody>
      </p:sp>
      <p:sp>
        <p:nvSpPr>
          <p:cNvPr id="58" name="PlaceHolder 2"/>
          <p:cNvSpPr>
            <a:spLocks noGrp="1"/>
          </p:cNvSpPr>
          <p:nvPr>
            <p:ph/>
          </p:nvPr>
        </p:nvSpPr>
        <p:spPr>
          <a:xfrm>
            <a:off x="360000" y="1485000"/>
            <a:ext cx="2611440" cy="3778920"/>
          </a:xfrm>
          <a:prstGeom prst="rect">
            <a:avLst/>
          </a:prstGeom>
          <a:noFill/>
          <a:ln w="0">
            <a:noFill/>
          </a:ln>
        </p:spPr>
        <p:txBody>
          <a:bodyPr lIns="0" tIns="0" rIns="0" bIns="0" anchor="t">
            <a:normAutofit fontScale="47500" lnSpcReduction="19999"/>
          </a:bodyPr>
          <a:p>
            <a:pPr indent="0" algn="l">
              <a:lnSpc>
                <a:spcPct val="100000"/>
              </a:lnSpc>
              <a:spcBef>
                <a:spcPts val="1417"/>
              </a:spcBef>
              <a:spcAft>
                <a:spcPts val="1057"/>
              </a:spcAft>
              <a:buNone/>
              <a:tabLst>
                <a:tab pos="0" algn="l"/>
              </a:tabLst>
            </a:pPr>
            <a:r>
              <a:rPr lang="en-US" sz="2400" b="1" u="none" strike="noStrike">
                <a:solidFill>
                  <a:srgbClr val="2C3E50"/>
                </a:solidFill>
                <a:effectLst/>
                <a:uFillTx/>
                <a:latin typeface="Noto Sans"/>
                <a:ea typeface="Noto Sans CJK SC"/>
              </a:rPr>
              <a:t>.</a:t>
            </a:r>
            <a:br>
              <a:rPr sz="2400"/>
            </a:br>
            <a:r>
              <a:rPr lang="en-US" sz="2400" b="1" u="none" strike="noStrike">
                <a:solidFill>
                  <a:srgbClr val="2C3E50"/>
                </a:solidFill>
                <a:effectLst/>
                <a:uFillTx/>
                <a:latin typeface="Noto Sans"/>
                <a:ea typeface="Noto Sans CJK SC"/>
              </a:rPr>
              <a:t>├── README.md</a:t>
            </a:r>
            <a:br>
              <a:rPr sz="2400"/>
            </a:br>
            <a:r>
              <a:rPr lang="en-US" sz="2400" b="1" u="none" strike="noStrike">
                <a:solidFill>
                  <a:srgbClr val="2C3E50"/>
                </a:solidFill>
                <a:effectLst/>
                <a:uFillTx/>
                <a:latin typeface="Noto Sans"/>
                <a:ea typeface="Noto Sans CJK SC"/>
              </a:rPr>
              <a:t>├── app/</a:t>
            </a:r>
            <a:br>
              <a:rPr sz="2400"/>
            </a:br>
            <a:r>
              <a:rPr lang="en-US" sz="2400" b="1" u="none" strike="noStrike">
                <a:solidFill>
                  <a:srgbClr val="2C3E50"/>
                </a:solidFill>
                <a:effectLst/>
                <a:uFillTx/>
                <a:latin typeface="Noto Sans"/>
                <a:ea typeface="Noto Sans CJK SC"/>
              </a:rPr>
              <a:t>│   ├── auth.py</a:t>
            </a:r>
            <a:br>
              <a:rPr sz="2400"/>
            </a:br>
            <a:r>
              <a:rPr lang="en-US" sz="2400" b="1" u="none" strike="noStrike">
                <a:solidFill>
                  <a:srgbClr val="2C3E50"/>
                </a:solidFill>
                <a:effectLst/>
                <a:uFillTx/>
                <a:latin typeface="Noto Sans"/>
                <a:ea typeface="Noto Sans CJK SC"/>
              </a:rPr>
              <a:t>│   ├── main.py</a:t>
            </a:r>
            <a:br>
              <a:rPr sz="2400"/>
            </a:br>
            <a:r>
              <a:rPr lang="en-US" sz="2400" b="1" u="none" strike="noStrike">
                <a:solidFill>
                  <a:srgbClr val="2C3E50"/>
                </a:solidFill>
                <a:effectLst/>
                <a:uFillTx/>
                <a:latin typeface="Noto Sans"/>
                <a:ea typeface="Noto Sans CJK SC"/>
              </a:rPr>
              <a:t>│   └── routes</a:t>
            </a:r>
            <a:br>
              <a:rPr sz="2400"/>
            </a:br>
            <a:r>
              <a:rPr lang="en-US" sz="2400" b="1" u="none" strike="noStrike">
                <a:solidFill>
                  <a:srgbClr val="2C3E50"/>
                </a:solidFill>
                <a:effectLst/>
                <a:uFillTx/>
                <a:latin typeface="Noto Sans"/>
                <a:ea typeface="Noto Sans CJK SC"/>
              </a:rPr>
              <a:t>│          ├── database.py</a:t>
            </a:r>
            <a:br>
              <a:rPr sz="2400"/>
            </a:br>
            <a:r>
              <a:rPr lang="en-US" sz="2400" b="1" u="none" strike="noStrike">
                <a:solidFill>
                  <a:srgbClr val="2C3E50"/>
                </a:solidFill>
                <a:effectLst/>
                <a:uFillTx/>
                <a:latin typeface="Noto Sans"/>
                <a:ea typeface="Noto Sans CJK SC"/>
              </a:rPr>
              <a:t>│          └── prediction.py</a:t>
            </a:r>
            <a:br>
              <a:rPr sz="2400"/>
            </a:br>
            <a:r>
              <a:rPr lang="en-US" sz="2400" b="1" u="none" strike="noStrike">
                <a:solidFill>
                  <a:srgbClr val="2C3E50"/>
                </a:solidFill>
                <a:effectLst/>
                <a:uFillTx/>
                <a:latin typeface="Noto Sans"/>
                <a:ea typeface="Noto Sans CJK SC"/>
              </a:rPr>
              <a:t>├── data/</a:t>
            </a:r>
            <a:br>
              <a:rPr sz="2400"/>
            </a:br>
            <a:r>
              <a:rPr lang="en-US" sz="2400" b="1" u="none" strike="noStrike">
                <a:solidFill>
                  <a:srgbClr val="2C3E50"/>
                </a:solidFill>
                <a:effectLst/>
                <a:uFillTx/>
                <a:latin typeface="Noto Sans"/>
                <a:ea typeface="Noto Sans CJK SC"/>
              </a:rPr>
              <a:t>│   ├── createTDTable.py</a:t>
            </a:r>
            <a:br>
              <a:rPr sz="2400"/>
            </a:br>
            <a:r>
              <a:rPr lang="en-US" sz="2400" b="1" u="none" strike="noStrike">
                <a:solidFill>
                  <a:srgbClr val="2C3E50"/>
                </a:solidFill>
                <a:effectLst/>
                <a:uFillTx/>
                <a:latin typeface="Noto Sans"/>
                <a:ea typeface="Noto Sans CJK SC"/>
              </a:rPr>
              <a:t>│   ├── csvfiles/</a:t>
            </a:r>
            <a:br>
              <a:rPr sz="2400"/>
            </a:br>
            <a:r>
              <a:rPr lang="en-US" sz="2400" b="1" u="none" strike="noStrike">
                <a:solidFill>
                  <a:srgbClr val="2C3E50"/>
                </a:solidFill>
                <a:effectLst/>
                <a:uFillTx/>
                <a:latin typeface="Noto Sans"/>
                <a:ea typeface="Noto Sans CJK SC"/>
              </a:rPr>
              <a:t>│   ├── housing.db</a:t>
            </a:r>
            <a:br>
              <a:rPr sz="2400"/>
            </a:br>
            <a:r>
              <a:rPr lang="en-US" sz="2400" b="1" u="none" strike="noStrike">
                <a:solidFill>
                  <a:srgbClr val="2C3E50"/>
                </a:solidFill>
                <a:effectLst/>
                <a:uFillTx/>
                <a:latin typeface="Noto Sans"/>
                <a:ea typeface="Noto Sans CJK SC"/>
              </a:rPr>
              <a:t>│   ├── importcsv-database.py</a:t>
            </a:r>
            <a:br>
              <a:rPr sz="2400"/>
            </a:br>
            <a:r>
              <a:rPr lang="en-US" sz="2400" b="1" u="none" strike="noStrike">
                <a:solidFill>
                  <a:srgbClr val="2C3E50"/>
                </a:solidFill>
                <a:effectLst/>
                <a:uFillTx/>
                <a:latin typeface="Noto Sans"/>
                <a:ea typeface="Noto Sans CJK SC"/>
              </a:rPr>
              <a:t>│   ├── building_price_model.pkl</a:t>
            </a:r>
            <a:br>
              <a:rPr sz="2400"/>
            </a:br>
            <a:r>
              <a:rPr lang="en-US" sz="2400" b="1" u="none" strike="noStrike">
                <a:solidFill>
                  <a:srgbClr val="2C3E50"/>
                </a:solidFill>
                <a:effectLst/>
                <a:uFillTx/>
                <a:latin typeface="Noto Sans"/>
                <a:ea typeface="Noto Sans CJK SC"/>
              </a:rPr>
              <a:t>│   ├── property_price_model.pkl</a:t>
            </a:r>
            <a:br>
              <a:rPr sz="2400"/>
            </a:br>
            <a:r>
              <a:rPr lang="en-US" sz="2400" b="1" u="none" strike="noStrike">
                <a:solidFill>
                  <a:srgbClr val="2C3E50"/>
                </a:solidFill>
                <a:effectLst/>
                <a:uFillTx/>
                <a:latin typeface="Noto Sans"/>
                <a:ea typeface="Noto Sans CJK SC"/>
              </a:rPr>
              <a:t>│   ├── regression-housing.py</a:t>
            </a:r>
            <a:br>
              <a:rPr sz="2400"/>
            </a:br>
            <a:r>
              <a:rPr lang="en-US" sz="2400" b="1" u="none" strike="noStrike">
                <a:solidFill>
                  <a:srgbClr val="2C3E50"/>
                </a:solidFill>
                <a:effectLst/>
                <a:uFillTx/>
                <a:latin typeface="Noto Sans"/>
                <a:ea typeface="Noto Sans CJK SC"/>
              </a:rPr>
              <a:t>│   ├── regression-total-rewrite.py</a:t>
            </a:r>
            <a:br>
              <a:rPr sz="2400"/>
            </a:br>
            <a:r>
              <a:rPr lang="en-US" sz="2400" b="1" u="none" strike="noStrike">
                <a:solidFill>
                  <a:srgbClr val="2C3E50"/>
                </a:solidFill>
                <a:effectLst/>
                <a:uFillTx/>
                <a:latin typeface="Noto Sans"/>
                <a:ea typeface="Noto Sans CJK SC"/>
              </a:rPr>
              <a:t>│   └── regression-total.py</a:t>
            </a:r>
            <a:br>
              <a:rPr sz="2400"/>
            </a:br>
            <a:r>
              <a:rPr lang="en-US" sz="2400" b="1" u="none" strike="noStrike">
                <a:solidFill>
                  <a:srgbClr val="2C3E50"/>
                </a:solidFill>
                <a:effectLst/>
                <a:uFillTx/>
                <a:latin typeface="Noto Sans"/>
                <a:ea typeface="Noto Sans CJK SC"/>
              </a:rPr>
              <a:t>├── documentation.pdf</a:t>
            </a:r>
            <a:br>
              <a:rPr sz="2400"/>
            </a:br>
            <a:r>
              <a:rPr lang="en-US" sz="2400" b="1" u="none" strike="noStrike">
                <a:solidFill>
                  <a:srgbClr val="2C3E50"/>
                </a:solidFill>
                <a:effectLst/>
                <a:uFillTx/>
                <a:latin typeface="Noto Sans"/>
                <a:ea typeface="Noto Sans CJK SC"/>
              </a:rPr>
              <a:t>├── install.sh</a:t>
            </a:r>
            <a:br>
              <a:rPr sz="2400"/>
            </a:br>
            <a:r>
              <a:rPr lang="en-US" sz="2400" b="1" u="none" strike="noStrike">
                <a:solidFill>
                  <a:srgbClr val="2C3E50"/>
                </a:solidFill>
                <a:effectLst/>
                <a:uFillTx/>
                <a:latin typeface="Noto Sans"/>
                <a:ea typeface="Noto Sans CJK SC"/>
              </a:rPr>
              <a:t>├── requirements.txt</a:t>
            </a:r>
            <a:br>
              <a:rPr sz="2400"/>
            </a:br>
            <a:r>
              <a:rPr lang="en-US" sz="2400" b="1" u="none" strike="noStrike">
                <a:solidFill>
                  <a:srgbClr val="2C3E50"/>
                </a:solidFill>
                <a:effectLst/>
                <a:uFillTx/>
                <a:latin typeface="Noto Sans"/>
                <a:ea typeface="Noto Sans CJK SC"/>
              </a:rPr>
              <a:t>└── tests/</a:t>
            </a:r>
            <a:endParaRPr lang="en-US" sz="2400" b="0" u="none" strike="noStrike">
              <a:solidFill>
                <a:srgbClr val="000000"/>
              </a:solidFill>
              <a:effectLst/>
              <a:uFillTx/>
              <a:latin typeface="Noto Serif"/>
            </a:endParaRPr>
          </a:p>
          <a:p>
            <a:pPr indent="0" algn="l">
              <a:lnSpc>
                <a:spcPct val="100000"/>
              </a:lnSpc>
              <a:spcBef>
                <a:spcPts val="1417"/>
              </a:spcBef>
              <a:spcAft>
                <a:spcPts val="1057"/>
              </a:spcAft>
              <a:buNone/>
              <a:tabLst>
                <a:tab pos="0" algn="l"/>
              </a:tabLst>
            </a:pPr>
            <a:r>
              <a:rPr lang="en-US" sz="2400" b="1" u="none" strike="noStrike">
                <a:solidFill>
                  <a:srgbClr val="2C3E50"/>
                </a:solidFill>
                <a:effectLst/>
                <a:uFillTx/>
                <a:latin typeface="Noto Sans"/>
                <a:ea typeface="Noto Sans CJK SC"/>
              </a:rPr>
              <a:t> </a:t>
            </a:r>
            <a:endParaRPr lang="en-US" sz="2400" b="0" u="none" strike="noStrike">
              <a:solidFill>
                <a:srgbClr val="000000"/>
              </a:solidFill>
              <a:effectLst/>
              <a:uFillTx/>
              <a:latin typeface="Noto Serif"/>
            </a:endParaRPr>
          </a:p>
          <a:p>
            <a:pPr indent="0" algn="l">
              <a:lnSpc>
                <a:spcPct val="100000"/>
              </a:lnSpc>
              <a:spcBef>
                <a:spcPts val="1417"/>
              </a:spcBef>
              <a:spcAft>
                <a:spcPts val="1057"/>
              </a:spcAft>
              <a:buNone/>
              <a:tabLst>
                <a:tab pos="0" algn="l"/>
              </a:tabLst>
            </a:pPr>
            <a:endParaRPr lang="en-US" sz="2400" b="0" u="none" strike="noStrike">
              <a:solidFill>
                <a:srgbClr val="000000"/>
              </a:solidFill>
              <a:effectLst/>
              <a:uFillTx/>
              <a:latin typeface="Noto Serif"/>
            </a:endParaRPr>
          </a:p>
        </p:txBody>
      </p:sp>
      <p:sp>
        <p:nvSpPr>
          <p:cNvPr id="4" name="PlaceHolder 3"/>
          <p:cNvSpPr>
            <a:spLocks noGrp="1"/>
          </p:cNvSpPr>
          <p:nvPr>
            <p:ph type="sldNum" idx="2"/>
          </p:nvPr>
        </p:nvSpPr>
        <p:spPr/>
        <p:txBody>
          <a:bodyPr/>
          <a:p>
            <a:fld id="{81010BDB-507F-4177-B895-3E92B9DB9CE1}"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2700000" y="1440000"/>
            <a:ext cx="4678920" cy="1618920"/>
          </a:xfrm>
          <a:prstGeom prst="rect">
            <a:avLst/>
          </a:prstGeom>
          <a:noFill/>
          <a:ln w="0">
            <a:noFill/>
          </a:ln>
        </p:spPr>
        <p:txBody>
          <a:bodyPr lIns="0" tIns="0" rIns="0" bIns="0" anchor="ctr" anchorCtr="1">
            <a:noAutofit/>
          </a:bodyPr>
          <a:p>
            <a:pPr indent="0" algn="ctr">
              <a:lnSpc>
                <a:spcPct val="100000"/>
              </a:lnSpc>
              <a:buNone/>
              <a:tabLst>
                <a:tab pos="0" algn="l"/>
              </a:tabLst>
            </a:pPr>
            <a:r>
              <a:rPr lang="en-US" sz="6000" b="1" u="none" strike="noStrike">
                <a:solidFill>
                  <a:srgbClr val="2C3E50"/>
                </a:solidFill>
                <a:effectLst/>
                <a:uFillTx/>
                <a:latin typeface="Noto Sans"/>
              </a:rPr>
              <a:t>Q&amp;A</a:t>
            </a:r>
            <a:endParaRPr lang="en-US" sz="6000" b="0" u="none" strike="noStrike">
              <a:solidFill>
                <a:srgbClr val="000000"/>
              </a:solidFill>
              <a:effectLst/>
              <a:uFillTx/>
              <a:latin typeface="Noto Serif"/>
            </a:endParaRPr>
          </a:p>
        </p:txBody>
      </p:sp>
      <p:sp>
        <p:nvSpPr>
          <p:cNvPr id="3" name="PlaceHolder 2"/>
          <p:cNvSpPr>
            <a:spLocks noGrp="1"/>
          </p:cNvSpPr>
          <p:nvPr>
            <p:ph type="sldNum" idx="14"/>
          </p:nvPr>
        </p:nvSpPr>
        <p:spPr/>
        <p:txBody>
          <a:bodyPr/>
          <a:p>
            <a:fld id="{D2435067-2108-41D7-A1F9-D451649BD3DE}" type="slidenum">
              <a:t>6</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90</TotalTime>
  <Application>LibreOffice/26.2.1.2$Linux_X86_64 LibreOffice_project/620$Build-2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2026-03-18T11:14:31Z</dcterms:created>
  <dc:creator/>
  <dc:description>This work is licensed under a Creative Commons 0 License.
It makes use of the works of Jun NOGATA.</dc:description>
  <dc:language>en-US</dc:language>
  <cp:lastModifiedBy/>
  <dcterms:modified xsi:type="dcterms:W3CDTF">2026-03-21T22:45:35Z</dcterms:modified>
  <cp:revision>9</cp:revision>
  <dc:subject/>
  <dc:title>Midnightblue</dc:title>
</cp:coreProperties>
</file>

<file path=docProps/custom.xml><?xml version="1.0" encoding="utf-8"?>
<Properties xmlns="http://schemas.openxmlformats.org/officeDocument/2006/custom-properties" xmlns:vt="http://schemas.openxmlformats.org/officeDocument/2006/docPropsVTypes"/>
</file>